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66" r:id="rId4"/>
    <p:sldId id="333" r:id="rId5"/>
    <p:sldId id="257" r:id="rId6"/>
    <p:sldId id="276" r:id="rId7"/>
    <p:sldId id="331" r:id="rId8"/>
    <p:sldId id="329" r:id="rId9"/>
    <p:sldId id="258" r:id="rId10"/>
    <p:sldId id="326" r:id="rId11"/>
    <p:sldId id="334" r:id="rId12"/>
    <p:sldId id="327" r:id="rId13"/>
    <p:sldId id="325" r:id="rId14"/>
    <p:sldId id="332" r:id="rId15"/>
    <p:sldId id="261" r:id="rId16"/>
    <p:sldId id="260" r:id="rId17"/>
    <p:sldId id="335" r:id="rId18"/>
    <p:sldId id="336" r:id="rId19"/>
    <p:sldId id="256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0" autoAdjust="0"/>
    <p:restoredTop sz="88442" autoAdjust="0"/>
  </p:normalViewPr>
  <p:slideViewPr>
    <p:cSldViewPr snapToGrid="0">
      <p:cViewPr varScale="1">
        <p:scale>
          <a:sx n="76" d="100"/>
          <a:sy n="76" d="100"/>
        </p:scale>
        <p:origin x="71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57BF85B9-B7FD-43A0-9287-1B8F7BE0F7B4}"/>
    <pc:docChg chg="undo custSel addSld delSld modSld sldOrd">
      <pc:chgData name="Gerjan de Ruiter" userId="a2531a62-2f4d-4e73-a7da-0a31b077d76f" providerId="ADAL" clId="{57BF85B9-B7FD-43A0-9287-1B8F7BE0F7B4}" dt="2021-02-24T07:59:32.776" v="2211"/>
      <pc:docMkLst>
        <pc:docMk/>
      </pc:docMkLst>
      <pc:sldChg chg="add del">
        <pc:chgData name="Gerjan de Ruiter" userId="a2531a62-2f4d-4e73-a7da-0a31b077d76f" providerId="ADAL" clId="{57BF85B9-B7FD-43A0-9287-1B8F7BE0F7B4}" dt="2021-02-24T07:53:32.093" v="1648" actId="47"/>
        <pc:sldMkLst>
          <pc:docMk/>
          <pc:sldMk cId="4159768415" sldId="256"/>
        </pc:sldMkLst>
      </pc:sldChg>
      <pc:sldChg chg="modSp mod">
        <pc:chgData name="Gerjan de Ruiter" userId="a2531a62-2f4d-4e73-a7da-0a31b077d76f" providerId="ADAL" clId="{57BF85B9-B7FD-43A0-9287-1B8F7BE0F7B4}" dt="2021-02-23T14:50:28.040" v="214" actId="20577"/>
        <pc:sldMkLst>
          <pc:docMk/>
          <pc:sldMk cId="3788715575" sldId="257"/>
        </pc:sldMkLst>
        <pc:spChg chg="mod">
          <ac:chgData name="Gerjan de Ruiter" userId="a2531a62-2f4d-4e73-a7da-0a31b077d76f" providerId="ADAL" clId="{57BF85B9-B7FD-43A0-9287-1B8F7BE0F7B4}" dt="2021-02-23T14:50:28.040" v="214" actId="20577"/>
          <ac:spMkLst>
            <pc:docMk/>
            <pc:sldMk cId="3788715575" sldId="257"/>
            <ac:spMk id="10" creationId="{B5E90D55-298E-4509-878D-C4E228CD5F8E}"/>
          </ac:spMkLst>
        </pc:spChg>
      </pc:sldChg>
      <pc:sldChg chg="addSp delSp modSp mod modNotesTx">
        <pc:chgData name="Gerjan de Ruiter" userId="a2531a62-2f4d-4e73-a7da-0a31b077d76f" providerId="ADAL" clId="{57BF85B9-B7FD-43A0-9287-1B8F7BE0F7B4}" dt="2021-02-24T07:27:53.237" v="1639" actId="20577"/>
        <pc:sldMkLst>
          <pc:docMk/>
          <pc:sldMk cId="3958119174" sldId="258"/>
        </pc:sldMkLst>
        <pc:spChg chg="del">
          <ac:chgData name="Gerjan de Ruiter" userId="a2531a62-2f4d-4e73-a7da-0a31b077d76f" providerId="ADAL" clId="{57BF85B9-B7FD-43A0-9287-1B8F7BE0F7B4}" dt="2021-02-23T17:44:43.681" v="323" actId="1032"/>
          <ac:spMkLst>
            <pc:docMk/>
            <pc:sldMk cId="3958119174" sldId="258"/>
            <ac:spMk id="6" creationId="{4D0545AD-065C-4207-8650-779912E131DC}"/>
          </ac:spMkLst>
        </pc:spChg>
        <pc:spChg chg="mod">
          <ac:chgData name="Gerjan de Ruiter" userId="a2531a62-2f4d-4e73-a7da-0a31b077d76f" providerId="ADAL" clId="{57BF85B9-B7FD-43A0-9287-1B8F7BE0F7B4}" dt="2021-02-24T07:27:53.237" v="1639" actId="20577"/>
          <ac:spMkLst>
            <pc:docMk/>
            <pc:sldMk cId="3958119174" sldId="258"/>
            <ac:spMk id="7" creationId="{E3C27EDA-48C1-48E2-A17A-7D1C982F56A1}"/>
          </ac:spMkLst>
        </pc:spChg>
        <pc:graphicFrameChg chg="add mod modGraphic">
          <ac:chgData name="Gerjan de Ruiter" userId="a2531a62-2f4d-4e73-a7da-0a31b077d76f" providerId="ADAL" clId="{57BF85B9-B7FD-43A0-9287-1B8F7BE0F7B4}" dt="2021-02-23T17:45:09.769" v="352" actId="12100"/>
          <ac:graphicFrameMkLst>
            <pc:docMk/>
            <pc:sldMk cId="3958119174" sldId="258"/>
            <ac:graphicFrameMk id="2" creationId="{56E26DBF-C72C-4CA4-827D-5111CE7D39E1}"/>
          </ac:graphicFrameMkLst>
        </pc:graphicFrameChg>
      </pc:sldChg>
      <pc:sldChg chg="addSp delSp modSp mod ord">
        <pc:chgData name="Gerjan de Ruiter" userId="a2531a62-2f4d-4e73-a7da-0a31b077d76f" providerId="ADAL" clId="{57BF85B9-B7FD-43A0-9287-1B8F7BE0F7B4}" dt="2021-02-24T07:43:52.184" v="1647" actId="14100"/>
        <pc:sldMkLst>
          <pc:docMk/>
          <pc:sldMk cId="725251519" sldId="260"/>
        </pc:sldMkLst>
        <pc:spChg chg="mod">
          <ac:chgData name="Gerjan de Ruiter" userId="a2531a62-2f4d-4e73-a7da-0a31b077d76f" providerId="ADAL" clId="{57BF85B9-B7FD-43A0-9287-1B8F7BE0F7B4}" dt="2021-02-24T06:40:44.950" v="1532" actId="14100"/>
          <ac:spMkLst>
            <pc:docMk/>
            <pc:sldMk cId="725251519" sldId="260"/>
            <ac:spMk id="2" creationId="{BDD1431B-E079-4D26-B440-E152AA0F6596}"/>
          </ac:spMkLst>
        </pc:spChg>
        <pc:spChg chg="del">
          <ac:chgData name="Gerjan de Ruiter" userId="a2531a62-2f4d-4e73-a7da-0a31b077d76f" providerId="ADAL" clId="{57BF85B9-B7FD-43A0-9287-1B8F7BE0F7B4}" dt="2021-02-23T14:48:27.588" v="145"/>
          <ac:spMkLst>
            <pc:docMk/>
            <pc:sldMk cId="725251519" sldId="260"/>
            <ac:spMk id="3" creationId="{EBC488C5-2BDE-4361-AD37-E237A1AAD2E6}"/>
          </ac:spMkLst>
        </pc:spChg>
        <pc:spChg chg="mod">
          <ac:chgData name="Gerjan de Ruiter" userId="a2531a62-2f4d-4e73-a7da-0a31b077d76f" providerId="ADAL" clId="{57BF85B9-B7FD-43A0-9287-1B8F7BE0F7B4}" dt="2021-02-24T06:41:28.302" v="1581" actId="20577"/>
          <ac:spMkLst>
            <pc:docMk/>
            <pc:sldMk cId="725251519" sldId="260"/>
            <ac:spMk id="4" creationId="{F109A54D-8506-4E73-BDB3-34BCB2571F33}"/>
          </ac:spMkLst>
        </pc:spChg>
        <pc:spChg chg="add del mod">
          <ac:chgData name="Gerjan de Ruiter" userId="a2531a62-2f4d-4e73-a7da-0a31b077d76f" providerId="ADAL" clId="{57BF85B9-B7FD-43A0-9287-1B8F7BE0F7B4}" dt="2021-02-24T06:37:33.170" v="1476"/>
          <ac:spMkLst>
            <pc:docMk/>
            <pc:sldMk cId="725251519" sldId="260"/>
            <ac:spMk id="7" creationId="{3510D520-97EC-480D-BC45-8739DF92A254}"/>
          </ac:spMkLst>
        </pc:spChg>
        <pc:picChg chg="add del mod">
          <ac:chgData name="Gerjan de Ruiter" userId="a2531a62-2f4d-4e73-a7da-0a31b077d76f" providerId="ADAL" clId="{57BF85B9-B7FD-43A0-9287-1B8F7BE0F7B4}" dt="2021-02-23T14:48:33.942" v="147" actId="478"/>
          <ac:picMkLst>
            <pc:docMk/>
            <pc:sldMk cId="725251519" sldId="260"/>
            <ac:picMk id="5" creationId="{E1AEE98E-EA19-439D-8D01-E78047AD9AD3}"/>
          </ac:picMkLst>
        </pc:picChg>
        <pc:picChg chg="add mod">
          <ac:chgData name="Gerjan de Ruiter" userId="a2531a62-2f4d-4e73-a7da-0a31b077d76f" providerId="ADAL" clId="{57BF85B9-B7FD-43A0-9287-1B8F7BE0F7B4}" dt="2021-02-24T07:43:52.184" v="1647" actId="14100"/>
          <ac:picMkLst>
            <pc:docMk/>
            <pc:sldMk cId="725251519" sldId="260"/>
            <ac:picMk id="8194" creationId="{E6845DF0-41C8-4D33-BF32-8E19C24CDF44}"/>
          </ac:picMkLst>
        </pc:picChg>
      </pc:sldChg>
      <pc:sldChg chg="add">
        <pc:chgData name="Gerjan de Ruiter" userId="a2531a62-2f4d-4e73-a7da-0a31b077d76f" providerId="ADAL" clId="{57BF85B9-B7FD-43A0-9287-1B8F7BE0F7B4}" dt="2021-02-23T17:47:16.514" v="432"/>
        <pc:sldMkLst>
          <pc:docMk/>
          <pc:sldMk cId="2230908010" sldId="261"/>
        </pc:sldMkLst>
      </pc:sldChg>
      <pc:sldChg chg="addSp delSp modSp del mod">
        <pc:chgData name="Gerjan de Ruiter" userId="a2531a62-2f4d-4e73-a7da-0a31b077d76f" providerId="ADAL" clId="{57BF85B9-B7FD-43A0-9287-1B8F7BE0F7B4}" dt="2021-02-23T14:49:25.474" v="160" actId="47"/>
        <pc:sldMkLst>
          <pc:docMk/>
          <pc:sldMk cId="3928431353" sldId="261"/>
        </pc:sldMkLst>
        <pc:spChg chg="mod">
          <ac:chgData name="Gerjan de Ruiter" userId="a2531a62-2f4d-4e73-a7da-0a31b077d76f" providerId="ADAL" clId="{57BF85B9-B7FD-43A0-9287-1B8F7BE0F7B4}" dt="2021-02-23T14:48:15.856" v="142" actId="20577"/>
          <ac:spMkLst>
            <pc:docMk/>
            <pc:sldMk cId="3928431353" sldId="261"/>
            <ac:spMk id="2" creationId="{A3DBF039-BD40-4326-8964-8A45E9986A06}"/>
          </ac:spMkLst>
        </pc:spChg>
        <pc:spChg chg="del">
          <ac:chgData name="Gerjan de Ruiter" userId="a2531a62-2f4d-4e73-a7da-0a31b077d76f" providerId="ADAL" clId="{57BF85B9-B7FD-43A0-9287-1B8F7BE0F7B4}" dt="2021-02-23T14:48:31.579" v="146"/>
          <ac:spMkLst>
            <pc:docMk/>
            <pc:sldMk cId="3928431353" sldId="261"/>
            <ac:spMk id="3" creationId="{2A92D88F-B816-4F26-BC75-A65D50C12893}"/>
          </ac:spMkLst>
        </pc:spChg>
        <pc:spChg chg="mod">
          <ac:chgData name="Gerjan de Ruiter" userId="a2531a62-2f4d-4e73-a7da-0a31b077d76f" providerId="ADAL" clId="{57BF85B9-B7FD-43A0-9287-1B8F7BE0F7B4}" dt="2021-02-23T14:47:02.100" v="79" actId="14100"/>
          <ac:spMkLst>
            <pc:docMk/>
            <pc:sldMk cId="3928431353" sldId="261"/>
            <ac:spMk id="4" creationId="{E8FC217B-3736-4E62-8180-0E0F04F84CC8}"/>
          </ac:spMkLst>
        </pc:spChg>
        <pc:spChg chg="add mod">
          <ac:chgData name="Gerjan de Ruiter" userId="a2531a62-2f4d-4e73-a7da-0a31b077d76f" providerId="ADAL" clId="{57BF85B9-B7FD-43A0-9287-1B8F7BE0F7B4}" dt="2021-02-23T14:49:03.138" v="155" actId="478"/>
          <ac:spMkLst>
            <pc:docMk/>
            <pc:sldMk cId="3928431353" sldId="261"/>
            <ac:spMk id="7" creationId="{BED11FE4-3909-437A-9E5D-421A29DD302B}"/>
          </ac:spMkLst>
        </pc:spChg>
        <pc:picChg chg="add del mod">
          <ac:chgData name="Gerjan de Ruiter" userId="a2531a62-2f4d-4e73-a7da-0a31b077d76f" providerId="ADAL" clId="{57BF85B9-B7FD-43A0-9287-1B8F7BE0F7B4}" dt="2021-02-23T14:49:03.138" v="155" actId="478"/>
          <ac:picMkLst>
            <pc:docMk/>
            <pc:sldMk cId="3928431353" sldId="261"/>
            <ac:picMk id="5" creationId="{B5D6D13D-9D8B-4EF3-9443-9C162B0F8C7D}"/>
          </ac:picMkLst>
        </pc:picChg>
        <pc:picChg chg="add del mod">
          <ac:chgData name="Gerjan de Ruiter" userId="a2531a62-2f4d-4e73-a7da-0a31b077d76f" providerId="ADAL" clId="{57BF85B9-B7FD-43A0-9287-1B8F7BE0F7B4}" dt="2021-02-23T14:49:06.746" v="157"/>
          <ac:picMkLst>
            <pc:docMk/>
            <pc:sldMk cId="3928431353" sldId="261"/>
            <ac:picMk id="8" creationId="{23DA9DFA-502D-4812-A3DB-BADA6C709118}"/>
          </ac:picMkLst>
        </pc:picChg>
        <pc:picChg chg="del">
          <ac:chgData name="Gerjan de Ruiter" userId="a2531a62-2f4d-4e73-a7da-0a31b077d76f" providerId="ADAL" clId="{57BF85B9-B7FD-43A0-9287-1B8F7BE0F7B4}" dt="2021-02-23T14:49:10.478" v="158"/>
          <ac:picMkLst>
            <pc:docMk/>
            <pc:sldMk cId="3928431353" sldId="261"/>
            <ac:picMk id="9" creationId="{9862BFF5-BFB3-4A4A-BE16-B7FCF3E40FE3}"/>
          </ac:picMkLst>
        </pc:picChg>
      </pc:sldChg>
      <pc:sldChg chg="addSp delSp modSp del mod">
        <pc:chgData name="Gerjan de Ruiter" userId="a2531a62-2f4d-4e73-a7da-0a31b077d76f" providerId="ADAL" clId="{57BF85B9-B7FD-43A0-9287-1B8F7BE0F7B4}" dt="2021-02-23T15:12:24.523" v="300" actId="47"/>
        <pc:sldMkLst>
          <pc:docMk/>
          <pc:sldMk cId="1398874522" sldId="262"/>
        </pc:sldMkLst>
        <pc:spChg chg="del">
          <ac:chgData name="Gerjan de Ruiter" userId="a2531a62-2f4d-4e73-a7da-0a31b077d76f" providerId="ADAL" clId="{57BF85B9-B7FD-43A0-9287-1B8F7BE0F7B4}" dt="2021-02-23T15:05:14.244" v="215"/>
          <ac:spMkLst>
            <pc:docMk/>
            <pc:sldMk cId="1398874522" sldId="262"/>
            <ac:spMk id="3" creationId="{3EF3606A-A91E-4E2F-BC0F-CC724B7C083D}"/>
          </ac:spMkLst>
        </pc:spChg>
        <pc:graphicFrameChg chg="add mod modGraphic">
          <ac:chgData name="Gerjan de Ruiter" userId="a2531a62-2f4d-4e73-a7da-0a31b077d76f" providerId="ADAL" clId="{57BF85B9-B7FD-43A0-9287-1B8F7BE0F7B4}" dt="2021-02-23T15:06:08.638" v="221"/>
          <ac:graphicFrameMkLst>
            <pc:docMk/>
            <pc:sldMk cId="1398874522" sldId="262"/>
            <ac:graphicFrameMk id="5" creationId="{69862440-FCC8-45B3-A429-838CA4B1289F}"/>
          </ac:graphicFrameMkLst>
        </pc:graphicFrameChg>
      </pc:sldChg>
      <pc:sldChg chg="add del">
        <pc:chgData name="Gerjan de Ruiter" userId="a2531a62-2f4d-4e73-a7da-0a31b077d76f" providerId="ADAL" clId="{57BF85B9-B7FD-43A0-9287-1B8F7BE0F7B4}" dt="2021-02-24T07:43:45.378" v="1644" actId="47"/>
        <pc:sldMkLst>
          <pc:docMk/>
          <pc:sldMk cId="3579867892" sldId="262"/>
        </pc:sldMkLst>
      </pc:sldChg>
      <pc:sldChg chg="del">
        <pc:chgData name="Gerjan de Ruiter" userId="a2531a62-2f4d-4e73-a7da-0a31b077d76f" providerId="ADAL" clId="{57BF85B9-B7FD-43A0-9287-1B8F7BE0F7B4}" dt="2021-02-23T13:25:54.819" v="0" actId="47"/>
        <pc:sldMkLst>
          <pc:docMk/>
          <pc:sldMk cId="142258331" sldId="265"/>
        </pc:sldMkLst>
      </pc:sldChg>
      <pc:sldChg chg="addSp delSp modSp add del mod setBg delDesignElem">
        <pc:chgData name="Gerjan de Ruiter" userId="a2531a62-2f4d-4e73-a7da-0a31b077d76f" providerId="ADAL" clId="{57BF85B9-B7FD-43A0-9287-1B8F7BE0F7B4}" dt="2021-02-24T06:06:43.609" v="876" actId="27636"/>
        <pc:sldMkLst>
          <pc:docMk/>
          <pc:sldMk cId="4240300181" sldId="266"/>
        </pc:sldMkLst>
        <pc:spChg chg="mod">
          <ac:chgData name="Gerjan de Ruiter" userId="a2531a62-2f4d-4e73-a7da-0a31b077d76f" providerId="ADAL" clId="{57BF85B9-B7FD-43A0-9287-1B8F7BE0F7B4}" dt="2021-02-24T06:06:43.609" v="876" actId="27636"/>
          <ac:spMkLst>
            <pc:docMk/>
            <pc:sldMk cId="4240300181" sldId="266"/>
            <ac:spMk id="2" creationId="{00000000-0000-0000-0000-000000000000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10" creationId="{07322A9E-F1EC-405E-8971-BA906EFFCCB8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12" creationId="{A5704422-1118-4FD1-95AD-29A064EB80D9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14" creationId="{A88B2AAA-B805-498E-A9E6-98B885855498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16" creationId="{9B8051E0-19D7-43E1-BFD9-E6DBFEB3A3F1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18" creationId="{4EDB2B02-86A2-46F5-A4BE-B7D9B10411D6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20" creationId="{43954639-FB5D-41F4-9560-6F6DFE778425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22" creationId="{E898931C-0323-41FA-A036-20F818B1FF81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24" creationId="{89AFE9DD-0792-4B98-B4EB-97ACA17E6AA8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26" creationId="{3981F5C4-9AE1-404E-AF44-A4E6DB374F9D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28" creationId="{763C1781-8726-4FAC-8C45-FF40376BE409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30" creationId="{301491B5-56C7-43DC-A3D9-861EECCA056A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32" creationId="{237E2353-22DF-46E0-A200-FB30F8F394E2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34" creationId="{DD6138DB-057B-45F7-A5F4-E7BFDA20D02C}"/>
          </ac:spMkLst>
        </pc:spChg>
        <pc:spChg chg="add del">
          <ac:chgData name="Gerjan de Ruiter" userId="a2531a62-2f4d-4e73-a7da-0a31b077d76f" providerId="ADAL" clId="{57BF85B9-B7FD-43A0-9287-1B8F7BE0F7B4}" dt="2021-02-24T06:06:26.436" v="868"/>
          <ac:spMkLst>
            <pc:docMk/>
            <pc:sldMk cId="4240300181" sldId="266"/>
            <ac:spMk id="36" creationId="{79A54AB1-B64F-4843-BFAB-81CB74E66B65}"/>
          </ac:spMkLst>
        </pc:spChg>
      </pc:sldChg>
      <pc:sldChg chg="del">
        <pc:chgData name="Gerjan de Ruiter" userId="a2531a62-2f4d-4e73-a7da-0a31b077d76f" providerId="ADAL" clId="{57BF85B9-B7FD-43A0-9287-1B8F7BE0F7B4}" dt="2021-02-23T17:47:25.412" v="434" actId="47"/>
        <pc:sldMkLst>
          <pc:docMk/>
          <pc:sldMk cId="0" sldId="267"/>
        </pc:sldMkLst>
      </pc:sldChg>
      <pc:sldChg chg="addSp delSp modSp del mod modClrScheme chgLayout modNotes modNotesTx">
        <pc:chgData name="Gerjan de Ruiter" userId="a2531a62-2f4d-4e73-a7da-0a31b077d76f" providerId="ADAL" clId="{57BF85B9-B7FD-43A0-9287-1B8F7BE0F7B4}" dt="2021-02-24T06:27:24.494" v="1434" actId="47"/>
        <pc:sldMkLst>
          <pc:docMk/>
          <pc:sldMk cId="1749588136" sldId="269"/>
        </pc:sldMkLst>
        <pc:spChg chg="add del mod ord">
          <ac:chgData name="Gerjan de Ruiter" userId="a2531a62-2f4d-4e73-a7da-0a31b077d76f" providerId="ADAL" clId="{57BF85B9-B7FD-43A0-9287-1B8F7BE0F7B4}" dt="2021-02-23T14:47:23.565" v="82" actId="700"/>
          <ac:spMkLst>
            <pc:docMk/>
            <pc:sldMk cId="1749588136" sldId="269"/>
            <ac:spMk id="2" creationId="{564315F0-83E6-4C14-98AB-94DDC651F9EE}"/>
          </ac:spMkLst>
        </pc:spChg>
        <pc:spChg chg="add del mod ord">
          <ac:chgData name="Gerjan de Ruiter" userId="a2531a62-2f4d-4e73-a7da-0a31b077d76f" providerId="ADAL" clId="{57BF85B9-B7FD-43A0-9287-1B8F7BE0F7B4}" dt="2021-02-23T14:47:23.565" v="82" actId="700"/>
          <ac:spMkLst>
            <pc:docMk/>
            <pc:sldMk cId="1749588136" sldId="269"/>
            <ac:spMk id="3" creationId="{7035E34B-80C3-4862-BD99-41DD9A332CAD}"/>
          </ac:spMkLst>
        </pc:spChg>
        <pc:spChg chg="add del mod ord">
          <ac:chgData name="Gerjan de Ruiter" userId="a2531a62-2f4d-4e73-a7da-0a31b077d76f" providerId="ADAL" clId="{57BF85B9-B7FD-43A0-9287-1B8F7BE0F7B4}" dt="2021-02-23T14:47:23.565" v="82" actId="700"/>
          <ac:spMkLst>
            <pc:docMk/>
            <pc:sldMk cId="1749588136" sldId="269"/>
            <ac:spMk id="4" creationId="{D90C4077-A18A-4DB7-B9A0-4BD18D964967}"/>
          </ac:spMkLst>
        </pc:spChg>
        <pc:spChg chg="add del mod ord">
          <ac:chgData name="Gerjan de Ruiter" userId="a2531a62-2f4d-4e73-a7da-0a31b077d76f" providerId="ADAL" clId="{57BF85B9-B7FD-43A0-9287-1B8F7BE0F7B4}" dt="2021-02-23T14:47:23.565" v="82" actId="700"/>
          <ac:spMkLst>
            <pc:docMk/>
            <pc:sldMk cId="1749588136" sldId="269"/>
            <ac:spMk id="6" creationId="{82401C30-7523-4E8F-959B-C2895E026DDB}"/>
          </ac:spMkLst>
        </pc:spChg>
        <pc:spChg chg="mod ord">
          <ac:chgData name="Gerjan de Ruiter" userId="a2531a62-2f4d-4e73-a7da-0a31b077d76f" providerId="ADAL" clId="{57BF85B9-B7FD-43A0-9287-1B8F7BE0F7B4}" dt="2021-02-23T14:47:23.565" v="82" actId="700"/>
          <ac:spMkLst>
            <pc:docMk/>
            <pc:sldMk cId="1749588136" sldId="269"/>
            <ac:spMk id="148" creationId="{00000000-0000-0000-0000-000000000000}"/>
          </ac:spMkLst>
        </pc:spChg>
      </pc:sldChg>
      <pc:sldChg chg="modSp del mod">
        <pc:chgData name="Gerjan de Ruiter" userId="a2531a62-2f4d-4e73-a7da-0a31b077d76f" providerId="ADAL" clId="{57BF85B9-B7FD-43A0-9287-1B8F7BE0F7B4}" dt="2021-02-24T06:27:20.838" v="1433" actId="47"/>
        <pc:sldMkLst>
          <pc:docMk/>
          <pc:sldMk cId="277251264" sldId="271"/>
        </pc:sldMkLst>
        <pc:spChg chg="mod">
          <ac:chgData name="Gerjan de Ruiter" userId="a2531a62-2f4d-4e73-a7da-0a31b077d76f" providerId="ADAL" clId="{57BF85B9-B7FD-43A0-9287-1B8F7BE0F7B4}" dt="2021-02-24T06:09:42.087" v="981" actId="1076"/>
          <ac:spMkLst>
            <pc:docMk/>
            <pc:sldMk cId="277251264" sldId="271"/>
            <ac:spMk id="16" creationId="{6BC8D441-B70F-4D29-A880-21587545EA03}"/>
          </ac:spMkLst>
        </pc:spChg>
      </pc:sldChg>
      <pc:sldChg chg="modSp add mod modNotesTx">
        <pc:chgData name="Gerjan de Ruiter" userId="a2531a62-2f4d-4e73-a7da-0a31b077d76f" providerId="ADAL" clId="{57BF85B9-B7FD-43A0-9287-1B8F7BE0F7B4}" dt="2021-02-23T17:40:19.075" v="320"/>
        <pc:sldMkLst>
          <pc:docMk/>
          <pc:sldMk cId="741756600" sldId="276"/>
        </pc:sldMkLst>
        <pc:spChg chg="mod">
          <ac:chgData name="Gerjan de Ruiter" userId="a2531a62-2f4d-4e73-a7da-0a31b077d76f" providerId="ADAL" clId="{57BF85B9-B7FD-43A0-9287-1B8F7BE0F7B4}" dt="2021-02-23T15:13:35.952" v="304" actId="113"/>
          <ac:spMkLst>
            <pc:docMk/>
            <pc:sldMk cId="741756600" sldId="276"/>
            <ac:spMk id="5" creationId="{E3FA2AF7-08FD-49E5-B03C-E4B64CFEE31D}"/>
          </ac:spMkLst>
        </pc:spChg>
      </pc:sldChg>
      <pc:sldChg chg="delSp modSp add del mod setBg delDesignElem">
        <pc:chgData name="Gerjan de Ruiter" userId="a2531a62-2f4d-4e73-a7da-0a31b077d76f" providerId="ADAL" clId="{57BF85B9-B7FD-43A0-9287-1B8F7BE0F7B4}" dt="2021-02-23T14:44:47.713" v="35" actId="47"/>
        <pc:sldMkLst>
          <pc:docMk/>
          <pc:sldMk cId="2223675753" sldId="298"/>
        </pc:sldMkLst>
        <pc:spChg chg="del">
          <ac:chgData name="Gerjan de Ruiter" userId="a2531a62-2f4d-4e73-a7da-0a31b077d76f" providerId="ADAL" clId="{57BF85B9-B7FD-43A0-9287-1B8F7BE0F7B4}" dt="2021-02-23T13:39:24.395" v="4"/>
          <ac:spMkLst>
            <pc:docMk/>
            <pc:sldMk cId="2223675753" sldId="298"/>
            <ac:spMk id="37" creationId="{2D6FBB9D-1CAA-4D05-AB33-BABDFE17B843}"/>
          </ac:spMkLst>
        </pc:spChg>
        <pc:spChg chg="del">
          <ac:chgData name="Gerjan de Ruiter" userId="a2531a62-2f4d-4e73-a7da-0a31b077d76f" providerId="ADAL" clId="{57BF85B9-B7FD-43A0-9287-1B8F7BE0F7B4}" dt="2021-02-23T13:39:24.395" v="4"/>
          <ac:spMkLst>
            <pc:docMk/>
            <pc:sldMk cId="2223675753" sldId="298"/>
            <ac:spMk id="39" creationId="{04727B71-B4B6-4823-80A1-68C40B475118}"/>
          </ac:spMkLst>
        </pc:spChg>
        <pc:spChg chg="del">
          <ac:chgData name="Gerjan de Ruiter" userId="a2531a62-2f4d-4e73-a7da-0a31b077d76f" providerId="ADAL" clId="{57BF85B9-B7FD-43A0-9287-1B8F7BE0F7B4}" dt="2021-02-23T13:39:24.395" v="4"/>
          <ac:spMkLst>
            <pc:docMk/>
            <pc:sldMk cId="2223675753" sldId="298"/>
            <ac:spMk id="41" creationId="{79A6DB05-9FB5-4B07-8675-74C23D4FD89D}"/>
          </ac:spMkLst>
        </pc:spChg>
        <pc:spChg chg="del">
          <ac:chgData name="Gerjan de Ruiter" userId="a2531a62-2f4d-4e73-a7da-0a31b077d76f" providerId="ADAL" clId="{57BF85B9-B7FD-43A0-9287-1B8F7BE0F7B4}" dt="2021-02-23T13:39:24.395" v="4"/>
          <ac:spMkLst>
            <pc:docMk/>
            <pc:sldMk cId="2223675753" sldId="298"/>
            <ac:spMk id="43" creationId="{5ACC6BB2-28F8-4405-829D-0562733BEE7A}"/>
          </ac:spMkLst>
        </pc:spChg>
        <pc:spChg chg="del">
          <ac:chgData name="Gerjan de Ruiter" userId="a2531a62-2f4d-4e73-a7da-0a31b077d76f" providerId="ADAL" clId="{57BF85B9-B7FD-43A0-9287-1B8F7BE0F7B4}" dt="2021-02-23T13:39:24.395" v="4"/>
          <ac:spMkLst>
            <pc:docMk/>
            <pc:sldMk cId="2223675753" sldId="298"/>
            <ac:spMk id="45" creationId="{5C2E53F0-AD54-4A55-99A0-EC896CE3C233}"/>
          </ac:spMkLst>
        </pc:spChg>
        <pc:spChg chg="del">
          <ac:chgData name="Gerjan de Ruiter" userId="a2531a62-2f4d-4e73-a7da-0a31b077d76f" providerId="ADAL" clId="{57BF85B9-B7FD-43A0-9287-1B8F7BE0F7B4}" dt="2021-02-23T13:39:24.395" v="4"/>
          <ac:spMkLst>
            <pc:docMk/>
            <pc:sldMk cId="2223675753" sldId="298"/>
            <ac:spMk id="47" creationId="{D15F19F8-85EE-477A-ACBA-4B6D069780E5}"/>
          </ac:spMkLst>
        </pc:spChg>
        <pc:spChg chg="del">
          <ac:chgData name="Gerjan de Ruiter" userId="a2531a62-2f4d-4e73-a7da-0a31b077d76f" providerId="ADAL" clId="{57BF85B9-B7FD-43A0-9287-1B8F7BE0F7B4}" dt="2021-02-23T13:39:24.395" v="4"/>
          <ac:spMkLst>
            <pc:docMk/>
            <pc:sldMk cId="2223675753" sldId="298"/>
            <ac:spMk id="49" creationId="{92C3387C-D24F-4737-8A37-1DC5CFF09CFA}"/>
          </ac:spMkLst>
        </pc:spChg>
        <pc:graphicFrameChg chg="mod">
          <ac:chgData name="Gerjan de Ruiter" userId="a2531a62-2f4d-4e73-a7da-0a31b077d76f" providerId="ADAL" clId="{57BF85B9-B7FD-43A0-9287-1B8F7BE0F7B4}" dt="2021-02-23T13:40:09.631" v="34" actId="20577"/>
          <ac:graphicFrameMkLst>
            <pc:docMk/>
            <pc:sldMk cId="2223675753" sldId="298"/>
            <ac:graphicFrameMk id="32" creationId="{1B786C31-7E00-4C58-9D21-3C58E15446A9}"/>
          </ac:graphicFrameMkLst>
        </pc:graphicFrameChg>
      </pc:sldChg>
      <pc:sldChg chg="addSp delSp modSp del modAnim">
        <pc:chgData name="Gerjan de Ruiter" userId="a2531a62-2f4d-4e73-a7da-0a31b077d76f" providerId="ADAL" clId="{57BF85B9-B7FD-43A0-9287-1B8F7BE0F7B4}" dt="2021-02-23T15:10:00.542" v="283" actId="47"/>
        <pc:sldMkLst>
          <pc:docMk/>
          <pc:sldMk cId="954684382" sldId="323"/>
        </pc:sldMkLst>
        <pc:spChg chg="mod">
          <ac:chgData name="Gerjan de Ruiter" userId="a2531a62-2f4d-4e73-a7da-0a31b077d76f" providerId="ADAL" clId="{57BF85B9-B7FD-43A0-9287-1B8F7BE0F7B4}" dt="2021-02-23T14:46:20.916" v="76" actId="20577"/>
          <ac:spMkLst>
            <pc:docMk/>
            <pc:sldMk cId="954684382" sldId="323"/>
            <ac:spMk id="5" creationId="{1960AE80-09AA-4B0B-8215-7B6F430168D7}"/>
          </ac:spMkLst>
        </pc:spChg>
        <pc:picChg chg="add del">
          <ac:chgData name="Gerjan de Ruiter" userId="a2531a62-2f4d-4e73-a7da-0a31b077d76f" providerId="ADAL" clId="{57BF85B9-B7FD-43A0-9287-1B8F7BE0F7B4}" dt="2021-02-23T13:38:12.102" v="2" actId="478"/>
          <ac:picMkLst>
            <pc:docMk/>
            <pc:sldMk cId="954684382" sldId="323"/>
            <ac:picMk id="1026" creationId="{66559E12-0FAD-4241-9A3B-E5BC977E6632}"/>
          </ac:picMkLst>
        </pc:picChg>
      </pc:sldChg>
      <pc:sldChg chg="addSp delSp modSp new del mod ord modClrScheme chgLayout modNotesTx">
        <pc:chgData name="Gerjan de Ruiter" userId="a2531a62-2f4d-4e73-a7da-0a31b077d76f" providerId="ADAL" clId="{57BF85B9-B7FD-43A0-9287-1B8F7BE0F7B4}" dt="2021-02-23T15:11:13.948" v="290" actId="47"/>
        <pc:sldMkLst>
          <pc:docMk/>
          <pc:sldMk cId="2966329905" sldId="324"/>
        </pc:sldMkLst>
        <pc:spChg chg="del mod ord">
          <ac:chgData name="Gerjan de Ruiter" userId="a2531a62-2f4d-4e73-a7da-0a31b077d76f" providerId="ADAL" clId="{57BF85B9-B7FD-43A0-9287-1B8F7BE0F7B4}" dt="2021-02-23T14:44:53.290" v="37" actId="700"/>
          <ac:spMkLst>
            <pc:docMk/>
            <pc:sldMk cId="2966329905" sldId="324"/>
            <ac:spMk id="2" creationId="{B9C1E078-F4F7-42EF-B865-4CEE2E9D1A06}"/>
          </ac:spMkLst>
        </pc:spChg>
        <pc:spChg chg="del mod ord">
          <ac:chgData name="Gerjan de Ruiter" userId="a2531a62-2f4d-4e73-a7da-0a31b077d76f" providerId="ADAL" clId="{57BF85B9-B7FD-43A0-9287-1B8F7BE0F7B4}" dt="2021-02-23T14:44:53.290" v="37" actId="700"/>
          <ac:spMkLst>
            <pc:docMk/>
            <pc:sldMk cId="2966329905" sldId="324"/>
            <ac:spMk id="3" creationId="{3AA1CBC4-2232-4687-AFCF-105A0401046A}"/>
          </ac:spMkLst>
        </pc:spChg>
        <pc:spChg chg="del mod ord">
          <ac:chgData name="Gerjan de Ruiter" userId="a2531a62-2f4d-4e73-a7da-0a31b077d76f" providerId="ADAL" clId="{57BF85B9-B7FD-43A0-9287-1B8F7BE0F7B4}" dt="2021-02-23T14:44:53.290" v="37" actId="700"/>
          <ac:spMkLst>
            <pc:docMk/>
            <pc:sldMk cId="2966329905" sldId="324"/>
            <ac:spMk id="4" creationId="{8BFF6371-CCD7-454F-A643-011E8052C6FB}"/>
          </ac:spMkLst>
        </pc:spChg>
        <pc:spChg chg="add del mod ord">
          <ac:chgData name="Gerjan de Ruiter" userId="a2531a62-2f4d-4e73-a7da-0a31b077d76f" providerId="ADAL" clId="{57BF85B9-B7FD-43A0-9287-1B8F7BE0F7B4}" dt="2021-02-23T14:44:57.477" v="38" actId="700"/>
          <ac:spMkLst>
            <pc:docMk/>
            <pc:sldMk cId="2966329905" sldId="324"/>
            <ac:spMk id="5" creationId="{A9B204AE-ADA7-4DEF-8129-833702DC0879}"/>
          </ac:spMkLst>
        </pc:spChg>
        <pc:spChg chg="add del mod ord">
          <ac:chgData name="Gerjan de Ruiter" userId="a2531a62-2f4d-4e73-a7da-0a31b077d76f" providerId="ADAL" clId="{57BF85B9-B7FD-43A0-9287-1B8F7BE0F7B4}" dt="2021-02-23T14:44:57.477" v="38" actId="700"/>
          <ac:spMkLst>
            <pc:docMk/>
            <pc:sldMk cId="2966329905" sldId="324"/>
            <ac:spMk id="6" creationId="{5E649945-4006-48A0-8187-C5C3AD322C55}"/>
          </ac:spMkLst>
        </pc:spChg>
        <pc:spChg chg="add del mod ord">
          <ac:chgData name="Gerjan de Ruiter" userId="a2531a62-2f4d-4e73-a7da-0a31b077d76f" providerId="ADAL" clId="{57BF85B9-B7FD-43A0-9287-1B8F7BE0F7B4}" dt="2021-02-23T14:44:57.477" v="38" actId="700"/>
          <ac:spMkLst>
            <pc:docMk/>
            <pc:sldMk cId="2966329905" sldId="324"/>
            <ac:spMk id="7" creationId="{94B42FEA-1F6A-4837-B785-ADD6E9E62097}"/>
          </ac:spMkLst>
        </pc:spChg>
        <pc:spChg chg="add mod ord">
          <ac:chgData name="Gerjan de Ruiter" userId="a2531a62-2f4d-4e73-a7da-0a31b077d76f" providerId="ADAL" clId="{57BF85B9-B7FD-43A0-9287-1B8F7BE0F7B4}" dt="2021-02-23T14:50:19.428" v="213" actId="313"/>
          <ac:spMkLst>
            <pc:docMk/>
            <pc:sldMk cId="2966329905" sldId="324"/>
            <ac:spMk id="8" creationId="{215FD074-0EE1-4194-B360-4FF3EBC43A65}"/>
          </ac:spMkLst>
        </pc:spChg>
        <pc:spChg chg="add del mod ord">
          <ac:chgData name="Gerjan de Ruiter" userId="a2531a62-2f4d-4e73-a7da-0a31b077d76f" providerId="ADAL" clId="{57BF85B9-B7FD-43A0-9287-1B8F7BE0F7B4}" dt="2021-02-23T14:45:20.762" v="39" actId="1032"/>
          <ac:spMkLst>
            <pc:docMk/>
            <pc:sldMk cId="2966329905" sldId="324"/>
            <ac:spMk id="9" creationId="{CAE6867E-4059-48EE-AB47-FF5146AA533A}"/>
          </ac:spMkLst>
        </pc:spChg>
        <pc:graphicFrameChg chg="add mod modGraphic">
          <ac:chgData name="Gerjan de Ruiter" userId="a2531a62-2f4d-4e73-a7da-0a31b077d76f" providerId="ADAL" clId="{57BF85B9-B7FD-43A0-9287-1B8F7BE0F7B4}" dt="2021-02-23T15:07:06.010" v="263" actId="20577"/>
          <ac:graphicFrameMkLst>
            <pc:docMk/>
            <pc:sldMk cId="2966329905" sldId="324"/>
            <ac:graphicFrameMk id="10" creationId="{2C893AC9-DA3C-443E-B510-D7D26B305463}"/>
          </ac:graphicFrameMkLst>
        </pc:graphicFrameChg>
      </pc:sldChg>
      <pc:sldChg chg="addSp delSp modSp new mod modClrScheme chgLayout modNotesTx">
        <pc:chgData name="Gerjan de Ruiter" userId="a2531a62-2f4d-4e73-a7da-0a31b077d76f" providerId="ADAL" clId="{57BF85B9-B7FD-43A0-9287-1B8F7BE0F7B4}" dt="2021-02-24T06:19:17.415" v="1422" actId="1076"/>
        <pc:sldMkLst>
          <pc:docMk/>
          <pc:sldMk cId="792941535" sldId="325"/>
        </pc:sldMkLst>
        <pc:spChg chg="del mod ord">
          <ac:chgData name="Gerjan de Ruiter" userId="a2531a62-2f4d-4e73-a7da-0a31b077d76f" providerId="ADAL" clId="{57BF85B9-B7FD-43A0-9287-1B8F7BE0F7B4}" dt="2021-02-23T14:47:29.215" v="84" actId="700"/>
          <ac:spMkLst>
            <pc:docMk/>
            <pc:sldMk cId="792941535" sldId="325"/>
            <ac:spMk id="2" creationId="{4156760C-7A3D-4EE5-9637-E92EE68C5ACD}"/>
          </ac:spMkLst>
        </pc:spChg>
        <pc:spChg chg="del mod ord">
          <ac:chgData name="Gerjan de Ruiter" userId="a2531a62-2f4d-4e73-a7da-0a31b077d76f" providerId="ADAL" clId="{57BF85B9-B7FD-43A0-9287-1B8F7BE0F7B4}" dt="2021-02-23T14:47:29.215" v="84" actId="700"/>
          <ac:spMkLst>
            <pc:docMk/>
            <pc:sldMk cId="792941535" sldId="325"/>
            <ac:spMk id="3" creationId="{DA1273C6-0BD1-4A13-89A2-44AC2D82F815}"/>
          </ac:spMkLst>
        </pc:spChg>
        <pc:spChg chg="add mod ord">
          <ac:chgData name="Gerjan de Ruiter" userId="a2531a62-2f4d-4e73-a7da-0a31b077d76f" providerId="ADAL" clId="{57BF85B9-B7FD-43A0-9287-1B8F7BE0F7B4}" dt="2021-02-24T06:19:12.904" v="1421" actId="1076"/>
          <ac:spMkLst>
            <pc:docMk/>
            <pc:sldMk cId="792941535" sldId="325"/>
            <ac:spMk id="4" creationId="{BB96FF6A-54C1-4581-B2A6-429E45C2C9CD}"/>
          </ac:spMkLst>
        </pc:spChg>
        <pc:spChg chg="add del mod ord">
          <ac:chgData name="Gerjan de Ruiter" userId="a2531a62-2f4d-4e73-a7da-0a31b077d76f" providerId="ADAL" clId="{57BF85B9-B7FD-43A0-9287-1B8F7BE0F7B4}" dt="2021-02-24T06:14:11.348" v="1194"/>
          <ac:spMkLst>
            <pc:docMk/>
            <pc:sldMk cId="792941535" sldId="325"/>
            <ac:spMk id="5" creationId="{FF47A47B-B146-41DF-8DBE-2E048A85AEE7}"/>
          </ac:spMkLst>
        </pc:spChg>
        <pc:spChg chg="add del mod ord">
          <ac:chgData name="Gerjan de Ruiter" userId="a2531a62-2f4d-4e73-a7da-0a31b077d76f" providerId="ADAL" clId="{57BF85B9-B7FD-43A0-9287-1B8F7BE0F7B4}" dt="2021-02-24T06:18:28.470" v="1378" actId="478"/>
          <ac:spMkLst>
            <pc:docMk/>
            <pc:sldMk cId="792941535" sldId="325"/>
            <ac:spMk id="6" creationId="{189EECDF-5C51-4EA5-B349-96A2312D0B49}"/>
          </ac:spMkLst>
        </pc:spChg>
        <pc:picChg chg="add mod ord">
          <ac:chgData name="Gerjan de Ruiter" userId="a2531a62-2f4d-4e73-a7da-0a31b077d76f" providerId="ADAL" clId="{57BF85B9-B7FD-43A0-9287-1B8F7BE0F7B4}" dt="2021-02-24T06:19:17.415" v="1422" actId="1076"/>
          <ac:picMkLst>
            <pc:docMk/>
            <pc:sldMk cId="792941535" sldId="325"/>
            <ac:picMk id="7" creationId="{FC2FA558-285D-4507-9AF9-754DA6BDE8B5}"/>
          </ac:picMkLst>
        </pc:picChg>
      </pc:sldChg>
      <pc:sldChg chg="addSp delSp modSp new mod modClrScheme modAnim chgLayout modNotesTx">
        <pc:chgData name="Gerjan de Ruiter" userId="a2531a62-2f4d-4e73-a7da-0a31b077d76f" providerId="ADAL" clId="{57BF85B9-B7FD-43A0-9287-1B8F7BE0F7B4}" dt="2021-02-24T06:31:23.942" v="1450" actId="1076"/>
        <pc:sldMkLst>
          <pc:docMk/>
          <pc:sldMk cId="426359036" sldId="326"/>
        </pc:sldMkLst>
        <pc:spChg chg="del">
          <ac:chgData name="Gerjan de Ruiter" userId="a2531a62-2f4d-4e73-a7da-0a31b077d76f" providerId="ADAL" clId="{57BF85B9-B7FD-43A0-9287-1B8F7BE0F7B4}" dt="2021-02-23T14:47:47.667" v="121" actId="6264"/>
          <ac:spMkLst>
            <pc:docMk/>
            <pc:sldMk cId="426359036" sldId="326"/>
            <ac:spMk id="2" creationId="{9ADD5514-FFF4-42DE-A6E7-F83F9F1C6166}"/>
          </ac:spMkLst>
        </pc:spChg>
        <pc:spChg chg="del">
          <ac:chgData name="Gerjan de Ruiter" userId="a2531a62-2f4d-4e73-a7da-0a31b077d76f" providerId="ADAL" clId="{57BF85B9-B7FD-43A0-9287-1B8F7BE0F7B4}" dt="2021-02-23T14:47:47.667" v="121" actId="6264"/>
          <ac:spMkLst>
            <pc:docMk/>
            <pc:sldMk cId="426359036" sldId="326"/>
            <ac:spMk id="3" creationId="{3BB19C94-71C7-4D72-B080-EA6F95E028AE}"/>
          </ac:spMkLst>
        </pc:spChg>
        <pc:spChg chg="add del mod ord">
          <ac:chgData name="Gerjan de Ruiter" userId="a2531a62-2f4d-4e73-a7da-0a31b077d76f" providerId="ADAL" clId="{57BF85B9-B7FD-43A0-9287-1B8F7BE0F7B4}" dt="2021-02-23T14:47:49.392" v="122" actId="700"/>
          <ac:spMkLst>
            <pc:docMk/>
            <pc:sldMk cId="426359036" sldId="326"/>
            <ac:spMk id="4" creationId="{0EFD0879-4701-4ABD-8435-7435DE3DE632}"/>
          </ac:spMkLst>
        </pc:spChg>
        <pc:spChg chg="add del mod ord">
          <ac:chgData name="Gerjan de Ruiter" userId="a2531a62-2f4d-4e73-a7da-0a31b077d76f" providerId="ADAL" clId="{57BF85B9-B7FD-43A0-9287-1B8F7BE0F7B4}" dt="2021-02-23T14:47:49.392" v="122" actId="700"/>
          <ac:spMkLst>
            <pc:docMk/>
            <pc:sldMk cId="426359036" sldId="326"/>
            <ac:spMk id="5" creationId="{D8EC1DE6-02EA-4F00-9162-21AAB897725B}"/>
          </ac:spMkLst>
        </pc:spChg>
        <pc:spChg chg="add mod ord">
          <ac:chgData name="Gerjan de Ruiter" userId="a2531a62-2f4d-4e73-a7da-0a31b077d76f" providerId="ADAL" clId="{57BF85B9-B7FD-43A0-9287-1B8F7BE0F7B4}" dt="2021-02-23T14:47:52.112" v="131" actId="20577"/>
          <ac:spMkLst>
            <pc:docMk/>
            <pc:sldMk cId="426359036" sldId="326"/>
            <ac:spMk id="6" creationId="{D409E80C-6384-4FA5-B7DF-DC7A1299D551}"/>
          </ac:spMkLst>
        </pc:spChg>
        <pc:spChg chg="add del mod ord">
          <ac:chgData name="Gerjan de Ruiter" userId="a2531a62-2f4d-4e73-a7da-0a31b077d76f" providerId="ADAL" clId="{57BF85B9-B7FD-43A0-9287-1B8F7BE0F7B4}" dt="2021-02-24T06:17:11.743" v="1293"/>
          <ac:spMkLst>
            <pc:docMk/>
            <pc:sldMk cId="426359036" sldId="326"/>
            <ac:spMk id="7" creationId="{494EA6A4-AC24-4A30-9242-D24A5F9D7F3A}"/>
          </ac:spMkLst>
        </pc:spChg>
        <pc:spChg chg="add mod ord">
          <ac:chgData name="Gerjan de Ruiter" userId="a2531a62-2f4d-4e73-a7da-0a31b077d76f" providerId="ADAL" clId="{57BF85B9-B7FD-43A0-9287-1B8F7BE0F7B4}" dt="2021-02-24T06:27:04.048" v="1430" actId="20577"/>
          <ac:spMkLst>
            <pc:docMk/>
            <pc:sldMk cId="426359036" sldId="326"/>
            <ac:spMk id="8" creationId="{12821349-C161-42F0-8D75-38FEC92F8F55}"/>
          </ac:spMkLst>
        </pc:spChg>
        <pc:spChg chg="add del mod">
          <ac:chgData name="Gerjan de Ruiter" userId="a2531a62-2f4d-4e73-a7da-0a31b077d76f" providerId="ADAL" clId="{57BF85B9-B7FD-43A0-9287-1B8F7BE0F7B4}" dt="2021-02-24T06:30:54.307" v="1437"/>
          <ac:spMkLst>
            <pc:docMk/>
            <pc:sldMk cId="426359036" sldId="326"/>
            <ac:spMk id="9" creationId="{20941440-9191-48DB-8A36-B0464FEE5052}"/>
          </ac:spMkLst>
        </pc:spChg>
        <pc:picChg chg="add del mod">
          <ac:chgData name="Gerjan de Ruiter" userId="a2531a62-2f4d-4e73-a7da-0a31b077d76f" providerId="ADAL" clId="{57BF85B9-B7FD-43A0-9287-1B8F7BE0F7B4}" dt="2021-02-24T06:26:42.104" v="1426" actId="478"/>
          <ac:picMkLst>
            <pc:docMk/>
            <pc:sldMk cId="426359036" sldId="326"/>
            <ac:picMk id="10" creationId="{0786EA68-6927-41D6-8EF8-0612290E86BC}"/>
          </ac:picMkLst>
        </pc:picChg>
        <pc:picChg chg="add del mod">
          <ac:chgData name="Gerjan de Ruiter" userId="a2531a62-2f4d-4e73-a7da-0a31b077d76f" providerId="ADAL" clId="{57BF85B9-B7FD-43A0-9287-1B8F7BE0F7B4}" dt="2021-02-24T06:30:52.724" v="1436" actId="478"/>
          <ac:picMkLst>
            <pc:docMk/>
            <pc:sldMk cId="426359036" sldId="326"/>
            <ac:picMk id="7170" creationId="{1EAD68AD-128A-437E-B18D-570BA6AAAFA7}"/>
          </ac:picMkLst>
        </pc:picChg>
        <pc:picChg chg="add del mod">
          <ac:chgData name="Gerjan de Ruiter" userId="a2531a62-2f4d-4e73-a7da-0a31b077d76f" providerId="ADAL" clId="{57BF85B9-B7FD-43A0-9287-1B8F7BE0F7B4}" dt="2021-02-24T06:31:17.405" v="1446" actId="478"/>
          <ac:picMkLst>
            <pc:docMk/>
            <pc:sldMk cId="426359036" sldId="326"/>
            <ac:picMk id="7172" creationId="{F8DE4B8A-C063-42BC-80B6-707CC067AECA}"/>
          </ac:picMkLst>
        </pc:picChg>
        <pc:picChg chg="add mod">
          <ac:chgData name="Gerjan de Ruiter" userId="a2531a62-2f4d-4e73-a7da-0a31b077d76f" providerId="ADAL" clId="{57BF85B9-B7FD-43A0-9287-1B8F7BE0F7B4}" dt="2021-02-24T06:31:23.942" v="1450" actId="1076"/>
          <ac:picMkLst>
            <pc:docMk/>
            <pc:sldMk cId="426359036" sldId="326"/>
            <ac:picMk id="7174" creationId="{00F8E6E9-1BC2-40A2-9964-EB781F57682C}"/>
          </ac:picMkLst>
        </pc:picChg>
      </pc:sldChg>
      <pc:sldChg chg="addSp delSp modSp new mod modClrScheme modAnim chgLayout">
        <pc:chgData name="Gerjan de Ruiter" userId="a2531a62-2f4d-4e73-a7da-0a31b077d76f" providerId="ADAL" clId="{57BF85B9-B7FD-43A0-9287-1B8F7BE0F7B4}" dt="2021-02-24T06:27:31.217" v="1435"/>
        <pc:sldMkLst>
          <pc:docMk/>
          <pc:sldMk cId="1272498316" sldId="327"/>
        </pc:sldMkLst>
        <pc:spChg chg="del mod ord">
          <ac:chgData name="Gerjan de Ruiter" userId="a2531a62-2f4d-4e73-a7da-0a31b077d76f" providerId="ADAL" clId="{57BF85B9-B7FD-43A0-9287-1B8F7BE0F7B4}" dt="2021-02-23T14:47:43.024" v="108" actId="700"/>
          <ac:spMkLst>
            <pc:docMk/>
            <pc:sldMk cId="1272498316" sldId="327"/>
            <ac:spMk id="2" creationId="{4C6607E8-87AD-4C8F-9A9E-7D8166CEFEF4}"/>
          </ac:spMkLst>
        </pc:spChg>
        <pc:spChg chg="del mod ord">
          <ac:chgData name="Gerjan de Ruiter" userId="a2531a62-2f4d-4e73-a7da-0a31b077d76f" providerId="ADAL" clId="{57BF85B9-B7FD-43A0-9287-1B8F7BE0F7B4}" dt="2021-02-23T14:47:43.024" v="108" actId="700"/>
          <ac:spMkLst>
            <pc:docMk/>
            <pc:sldMk cId="1272498316" sldId="327"/>
            <ac:spMk id="3" creationId="{BEB06304-495A-4AB8-BB64-5DEB9DF0E4FD}"/>
          </ac:spMkLst>
        </pc:spChg>
        <pc:spChg chg="add mod ord">
          <ac:chgData name="Gerjan de Ruiter" userId="a2531a62-2f4d-4e73-a7da-0a31b077d76f" providerId="ADAL" clId="{57BF85B9-B7FD-43A0-9287-1B8F7BE0F7B4}" dt="2021-02-23T14:47:46.051" v="120" actId="20577"/>
          <ac:spMkLst>
            <pc:docMk/>
            <pc:sldMk cId="1272498316" sldId="327"/>
            <ac:spMk id="4" creationId="{309C8E61-2055-493B-8811-ABB25E437A0C}"/>
          </ac:spMkLst>
        </pc:spChg>
        <pc:spChg chg="add del mod ord">
          <ac:chgData name="Gerjan de Ruiter" userId="a2531a62-2f4d-4e73-a7da-0a31b077d76f" providerId="ADAL" clId="{57BF85B9-B7FD-43A0-9287-1B8F7BE0F7B4}" dt="2021-02-24T06:13:11.962" v="1193"/>
          <ac:spMkLst>
            <pc:docMk/>
            <pc:sldMk cId="1272498316" sldId="327"/>
            <ac:spMk id="5" creationId="{8C7A0CAD-F91D-48C1-A37A-5A480F92BCBC}"/>
          </ac:spMkLst>
        </pc:spChg>
        <pc:spChg chg="add mod ord">
          <ac:chgData name="Gerjan de Ruiter" userId="a2531a62-2f4d-4e73-a7da-0a31b077d76f" providerId="ADAL" clId="{57BF85B9-B7FD-43A0-9287-1B8F7BE0F7B4}" dt="2021-02-24T06:12:31.319" v="1192" actId="20577"/>
          <ac:spMkLst>
            <pc:docMk/>
            <pc:sldMk cId="1272498316" sldId="327"/>
            <ac:spMk id="6" creationId="{1731B787-1FFE-4CFB-94C0-86F48AC05CCA}"/>
          </ac:spMkLst>
        </pc:spChg>
        <pc:spChg chg="add del mod">
          <ac:chgData name="Gerjan de Ruiter" userId="a2531a62-2f4d-4e73-a7da-0a31b077d76f" providerId="ADAL" clId="{57BF85B9-B7FD-43A0-9287-1B8F7BE0F7B4}" dt="2021-02-24T06:14:34.792" v="1197"/>
          <ac:spMkLst>
            <pc:docMk/>
            <pc:sldMk cId="1272498316" sldId="327"/>
            <ac:spMk id="7" creationId="{4068EA8D-49B6-4530-B2FA-08FB8954871D}"/>
          </ac:spMkLst>
        </pc:spChg>
        <pc:picChg chg="add del mod">
          <ac:chgData name="Gerjan de Ruiter" userId="a2531a62-2f4d-4e73-a7da-0a31b077d76f" providerId="ADAL" clId="{57BF85B9-B7FD-43A0-9287-1B8F7BE0F7B4}" dt="2021-02-24T06:14:15.977" v="1196" actId="478"/>
          <ac:picMkLst>
            <pc:docMk/>
            <pc:sldMk cId="1272498316" sldId="327"/>
            <ac:picMk id="5122" creationId="{EE413D13-60C4-4156-88AB-DDBDF342E467}"/>
          </ac:picMkLst>
        </pc:picChg>
        <pc:picChg chg="add mod">
          <ac:chgData name="Gerjan de Ruiter" userId="a2531a62-2f4d-4e73-a7da-0a31b077d76f" providerId="ADAL" clId="{57BF85B9-B7FD-43A0-9287-1B8F7BE0F7B4}" dt="2021-02-24T06:15:00.127" v="1203" actId="1076"/>
          <ac:picMkLst>
            <pc:docMk/>
            <pc:sldMk cId="1272498316" sldId="327"/>
            <ac:picMk id="5124" creationId="{E317D5A0-BCF8-475D-A217-86142DC39445}"/>
          </ac:picMkLst>
        </pc:picChg>
      </pc:sldChg>
      <pc:sldChg chg="modSp new del mod">
        <pc:chgData name="Gerjan de Ruiter" userId="a2531a62-2f4d-4e73-a7da-0a31b077d76f" providerId="ADAL" clId="{57BF85B9-B7FD-43A0-9287-1B8F7BE0F7B4}" dt="2021-02-23T17:41:36.254" v="322" actId="47"/>
        <pc:sldMkLst>
          <pc:docMk/>
          <pc:sldMk cId="4189099521" sldId="328"/>
        </pc:sldMkLst>
        <pc:spChg chg="mod">
          <ac:chgData name="Gerjan de Ruiter" userId="a2531a62-2f4d-4e73-a7da-0a31b077d76f" providerId="ADAL" clId="{57BF85B9-B7FD-43A0-9287-1B8F7BE0F7B4}" dt="2021-02-23T14:49:48.860" v="187" actId="14100"/>
          <ac:spMkLst>
            <pc:docMk/>
            <pc:sldMk cId="4189099521" sldId="328"/>
            <ac:spMk id="2" creationId="{BEE51A95-2A1D-49C9-9CCC-E4B9C679DABF}"/>
          </ac:spMkLst>
        </pc:spChg>
        <pc:spChg chg="mod">
          <ac:chgData name="Gerjan de Ruiter" userId="a2531a62-2f4d-4e73-a7da-0a31b077d76f" providerId="ADAL" clId="{57BF85B9-B7FD-43A0-9287-1B8F7BE0F7B4}" dt="2021-02-23T14:49:51.427" v="188" actId="14100"/>
          <ac:spMkLst>
            <pc:docMk/>
            <pc:sldMk cId="4189099521" sldId="328"/>
            <ac:spMk id="4" creationId="{012946DC-466C-42E7-B7E2-9BA5359F6940}"/>
          </ac:spMkLst>
        </pc:spChg>
      </pc:sldChg>
      <pc:sldChg chg="addSp delSp modSp new mod modClrScheme chgLayout">
        <pc:chgData name="Gerjan de Ruiter" userId="a2531a62-2f4d-4e73-a7da-0a31b077d76f" providerId="ADAL" clId="{57BF85B9-B7FD-43A0-9287-1B8F7BE0F7B4}" dt="2021-02-23T17:39:51.969" v="307" actId="1076"/>
        <pc:sldMkLst>
          <pc:docMk/>
          <pc:sldMk cId="1659424829" sldId="329"/>
        </pc:sldMkLst>
        <pc:spChg chg="del mod ord">
          <ac:chgData name="Gerjan de Ruiter" userId="a2531a62-2f4d-4e73-a7da-0a31b077d76f" providerId="ADAL" clId="{57BF85B9-B7FD-43A0-9287-1B8F7BE0F7B4}" dt="2021-02-23T15:09:29.264" v="265" actId="700"/>
          <ac:spMkLst>
            <pc:docMk/>
            <pc:sldMk cId="1659424829" sldId="329"/>
            <ac:spMk id="2" creationId="{3A471232-2484-4580-85C8-8B76E5820F5D}"/>
          </ac:spMkLst>
        </pc:spChg>
        <pc:spChg chg="del mod ord">
          <ac:chgData name="Gerjan de Ruiter" userId="a2531a62-2f4d-4e73-a7da-0a31b077d76f" providerId="ADAL" clId="{57BF85B9-B7FD-43A0-9287-1B8F7BE0F7B4}" dt="2021-02-23T15:09:29.264" v="265" actId="700"/>
          <ac:spMkLst>
            <pc:docMk/>
            <pc:sldMk cId="1659424829" sldId="329"/>
            <ac:spMk id="3" creationId="{0EACE52D-0965-434B-8B37-92BAD5CFD194}"/>
          </ac:spMkLst>
        </pc:spChg>
        <pc:spChg chg="del">
          <ac:chgData name="Gerjan de Ruiter" userId="a2531a62-2f4d-4e73-a7da-0a31b077d76f" providerId="ADAL" clId="{57BF85B9-B7FD-43A0-9287-1B8F7BE0F7B4}" dt="2021-02-23T15:09:29.264" v="265" actId="700"/>
          <ac:spMkLst>
            <pc:docMk/>
            <pc:sldMk cId="1659424829" sldId="329"/>
            <ac:spMk id="4" creationId="{9BC47539-1F16-4DD9-8354-10AD81D31237}"/>
          </ac:spMkLst>
        </pc:spChg>
        <pc:spChg chg="add mod ord">
          <ac:chgData name="Gerjan de Ruiter" userId="a2531a62-2f4d-4e73-a7da-0a31b077d76f" providerId="ADAL" clId="{57BF85B9-B7FD-43A0-9287-1B8F7BE0F7B4}" dt="2021-02-23T15:09:54.800" v="282" actId="20577"/>
          <ac:spMkLst>
            <pc:docMk/>
            <pc:sldMk cId="1659424829" sldId="329"/>
            <ac:spMk id="5" creationId="{19C3F5D8-2988-4CC0-AD61-CB3C8B1064F7}"/>
          </ac:spMkLst>
        </pc:spChg>
        <pc:spChg chg="add del mod ord">
          <ac:chgData name="Gerjan de Ruiter" userId="a2531a62-2f4d-4e73-a7da-0a31b077d76f" providerId="ADAL" clId="{57BF85B9-B7FD-43A0-9287-1B8F7BE0F7B4}" dt="2021-02-23T15:09:43.327" v="270" actId="22"/>
          <ac:spMkLst>
            <pc:docMk/>
            <pc:sldMk cId="1659424829" sldId="329"/>
            <ac:spMk id="6" creationId="{CE14BA8E-EAF9-47B9-9839-8E4B4B1CFE9B}"/>
          </ac:spMkLst>
        </pc:spChg>
        <pc:picChg chg="add mod ord">
          <ac:chgData name="Gerjan de Ruiter" userId="a2531a62-2f4d-4e73-a7da-0a31b077d76f" providerId="ADAL" clId="{57BF85B9-B7FD-43A0-9287-1B8F7BE0F7B4}" dt="2021-02-23T17:39:51.969" v="307" actId="1076"/>
          <ac:picMkLst>
            <pc:docMk/>
            <pc:sldMk cId="1659424829" sldId="329"/>
            <ac:picMk id="8" creationId="{300FBE7F-32CF-471A-9EAF-EDEBE4768810}"/>
          </ac:picMkLst>
        </pc:picChg>
      </pc:sldChg>
      <pc:sldChg chg="addSp modSp add del mod ord">
        <pc:chgData name="Gerjan de Ruiter" userId="a2531a62-2f4d-4e73-a7da-0a31b077d76f" providerId="ADAL" clId="{57BF85B9-B7FD-43A0-9287-1B8F7BE0F7B4}" dt="2021-02-23T15:13:09.531" v="302" actId="47"/>
        <pc:sldMkLst>
          <pc:docMk/>
          <pc:sldMk cId="2109857175" sldId="330"/>
        </pc:sldMkLst>
        <pc:spChg chg="add mod">
          <ac:chgData name="Gerjan de Ruiter" userId="a2531a62-2f4d-4e73-a7da-0a31b077d76f" providerId="ADAL" clId="{57BF85B9-B7FD-43A0-9287-1B8F7BE0F7B4}" dt="2021-02-23T15:12:03.042" v="299" actId="1582"/>
          <ac:spMkLst>
            <pc:docMk/>
            <pc:sldMk cId="2109857175" sldId="330"/>
            <ac:spMk id="3" creationId="{0C46B48C-299C-4ACF-B238-1F615D344B59}"/>
          </ac:spMkLst>
        </pc:spChg>
        <pc:picChg chg="mod">
          <ac:chgData name="Gerjan de Ruiter" userId="a2531a62-2f4d-4e73-a7da-0a31b077d76f" providerId="ADAL" clId="{57BF85B9-B7FD-43A0-9287-1B8F7BE0F7B4}" dt="2021-02-23T15:11:53.499" v="296" actId="1076"/>
          <ac:picMkLst>
            <pc:docMk/>
            <pc:sldMk cId="2109857175" sldId="330"/>
            <ac:picMk id="7170" creationId="{E044F081-4D7C-4F23-B946-B9773DAA8510}"/>
          </ac:picMkLst>
        </pc:picChg>
      </pc:sldChg>
      <pc:sldChg chg="add">
        <pc:chgData name="Gerjan de Ruiter" userId="a2531a62-2f4d-4e73-a7da-0a31b077d76f" providerId="ADAL" clId="{57BF85B9-B7FD-43A0-9287-1B8F7BE0F7B4}" dt="2021-02-23T17:40:42.586" v="321"/>
        <pc:sldMkLst>
          <pc:docMk/>
          <pc:sldMk cId="4052623874" sldId="331"/>
        </pc:sldMkLst>
      </pc:sldChg>
      <pc:sldChg chg="add">
        <pc:chgData name="Gerjan de Ruiter" userId="a2531a62-2f4d-4e73-a7da-0a31b077d76f" providerId="ADAL" clId="{57BF85B9-B7FD-43A0-9287-1B8F7BE0F7B4}" dt="2021-02-23T17:47:11.133" v="431"/>
        <pc:sldMkLst>
          <pc:docMk/>
          <pc:sldMk cId="802755497" sldId="332"/>
        </pc:sldMkLst>
      </pc:sldChg>
      <pc:sldChg chg="addSp delSp modSp new mod ord modClrScheme modAnim chgLayout">
        <pc:chgData name="Gerjan de Ruiter" userId="a2531a62-2f4d-4e73-a7da-0a31b077d76f" providerId="ADAL" clId="{57BF85B9-B7FD-43A0-9287-1B8F7BE0F7B4}" dt="2021-02-24T07:27:28.279" v="1638"/>
        <pc:sldMkLst>
          <pc:docMk/>
          <pc:sldMk cId="2166966570" sldId="333"/>
        </pc:sldMkLst>
        <pc:spChg chg="del mod ord">
          <ac:chgData name="Gerjan de Ruiter" userId="a2531a62-2f4d-4e73-a7da-0a31b077d76f" providerId="ADAL" clId="{57BF85B9-B7FD-43A0-9287-1B8F7BE0F7B4}" dt="2021-02-24T05:52:31.793" v="441" actId="700"/>
          <ac:spMkLst>
            <pc:docMk/>
            <pc:sldMk cId="2166966570" sldId="333"/>
            <ac:spMk id="2" creationId="{B3C0F370-0C85-43B7-A543-B11451B02D48}"/>
          </ac:spMkLst>
        </pc:spChg>
        <pc:spChg chg="del mod ord">
          <ac:chgData name="Gerjan de Ruiter" userId="a2531a62-2f4d-4e73-a7da-0a31b077d76f" providerId="ADAL" clId="{57BF85B9-B7FD-43A0-9287-1B8F7BE0F7B4}" dt="2021-02-24T05:52:31.793" v="441" actId="700"/>
          <ac:spMkLst>
            <pc:docMk/>
            <pc:sldMk cId="2166966570" sldId="333"/>
            <ac:spMk id="3" creationId="{915793E5-94BB-4298-B287-768E1FFCF174}"/>
          </ac:spMkLst>
        </pc:spChg>
        <pc:spChg chg="del mod ord">
          <ac:chgData name="Gerjan de Ruiter" userId="a2531a62-2f4d-4e73-a7da-0a31b077d76f" providerId="ADAL" clId="{57BF85B9-B7FD-43A0-9287-1B8F7BE0F7B4}" dt="2021-02-24T05:52:31.793" v="441" actId="700"/>
          <ac:spMkLst>
            <pc:docMk/>
            <pc:sldMk cId="2166966570" sldId="333"/>
            <ac:spMk id="4" creationId="{BD2C6ED9-68A9-4E0D-B30D-B1DA7775AD92}"/>
          </ac:spMkLst>
        </pc:spChg>
        <pc:spChg chg="add mod ord">
          <ac:chgData name="Gerjan de Ruiter" userId="a2531a62-2f4d-4e73-a7da-0a31b077d76f" providerId="ADAL" clId="{57BF85B9-B7FD-43A0-9287-1B8F7BE0F7B4}" dt="2021-02-24T05:52:37.148" v="452" actId="20577"/>
          <ac:spMkLst>
            <pc:docMk/>
            <pc:sldMk cId="2166966570" sldId="333"/>
            <ac:spMk id="5" creationId="{AA683C50-DE0C-4708-9834-2B949DF5592D}"/>
          </ac:spMkLst>
        </pc:spChg>
        <pc:spChg chg="add del mod ord">
          <ac:chgData name="Gerjan de Ruiter" userId="a2531a62-2f4d-4e73-a7da-0a31b077d76f" providerId="ADAL" clId="{57BF85B9-B7FD-43A0-9287-1B8F7BE0F7B4}" dt="2021-02-24T05:58:14.283" v="647"/>
          <ac:spMkLst>
            <pc:docMk/>
            <pc:sldMk cId="2166966570" sldId="333"/>
            <ac:spMk id="6" creationId="{76F563F2-7280-4F17-8EAA-DB358A2FAEEE}"/>
          </ac:spMkLst>
        </pc:spChg>
        <pc:spChg chg="add mod ord">
          <ac:chgData name="Gerjan de Ruiter" userId="a2531a62-2f4d-4e73-a7da-0a31b077d76f" providerId="ADAL" clId="{57BF85B9-B7FD-43A0-9287-1B8F7BE0F7B4}" dt="2021-02-24T07:27:23.563" v="1637" actId="20577"/>
          <ac:spMkLst>
            <pc:docMk/>
            <pc:sldMk cId="2166966570" sldId="333"/>
            <ac:spMk id="7" creationId="{4EC12BF3-8DBF-40BA-9E6E-A932F5F7511E}"/>
          </ac:spMkLst>
        </pc:spChg>
        <pc:spChg chg="add del mod">
          <ac:chgData name="Gerjan de Ruiter" userId="a2531a62-2f4d-4e73-a7da-0a31b077d76f" providerId="ADAL" clId="{57BF85B9-B7FD-43A0-9287-1B8F7BE0F7B4}" dt="2021-02-24T05:58:30.045" v="650" actId="3680"/>
          <ac:spMkLst>
            <pc:docMk/>
            <pc:sldMk cId="2166966570" sldId="333"/>
            <ac:spMk id="8" creationId="{D90AF5A7-9252-4E73-B520-B6E56E71AEF5}"/>
          </ac:spMkLst>
        </pc:spChg>
        <pc:graphicFrameChg chg="add del mod ord modGraphic">
          <ac:chgData name="Gerjan de Ruiter" userId="a2531a62-2f4d-4e73-a7da-0a31b077d76f" providerId="ADAL" clId="{57BF85B9-B7FD-43A0-9287-1B8F7BE0F7B4}" dt="2021-02-24T05:58:18.943" v="649" actId="3680"/>
          <ac:graphicFrameMkLst>
            <pc:docMk/>
            <pc:sldMk cId="2166966570" sldId="333"/>
            <ac:graphicFrameMk id="9" creationId="{C749FF2C-7864-4790-9085-17FEDEA5720F}"/>
          </ac:graphicFrameMkLst>
        </pc:graphicFrameChg>
        <pc:graphicFrameChg chg="add mod ord modGraphic">
          <ac:chgData name="Gerjan de Ruiter" userId="a2531a62-2f4d-4e73-a7da-0a31b077d76f" providerId="ADAL" clId="{57BF85B9-B7FD-43A0-9287-1B8F7BE0F7B4}" dt="2021-02-24T06:01:50.533" v="819" actId="1076"/>
          <ac:graphicFrameMkLst>
            <pc:docMk/>
            <pc:sldMk cId="2166966570" sldId="333"/>
            <ac:graphicFrameMk id="10" creationId="{51E5A226-EFF9-4DF9-98FD-83329BA80501}"/>
          </ac:graphicFrameMkLst>
        </pc:graphicFrameChg>
      </pc:sldChg>
      <pc:sldChg chg="addSp delSp modSp new del mod ord modClrScheme chgLayout">
        <pc:chgData name="Gerjan de Ruiter" userId="a2531a62-2f4d-4e73-a7da-0a31b077d76f" providerId="ADAL" clId="{57BF85B9-B7FD-43A0-9287-1B8F7BE0F7B4}" dt="2021-02-24T06:06:47.020" v="877" actId="47"/>
        <pc:sldMkLst>
          <pc:docMk/>
          <pc:sldMk cId="1071324245" sldId="334"/>
        </pc:sldMkLst>
        <pc:spChg chg="del mod ord">
          <ac:chgData name="Gerjan de Ruiter" userId="a2531a62-2f4d-4e73-a7da-0a31b077d76f" providerId="ADAL" clId="{57BF85B9-B7FD-43A0-9287-1B8F7BE0F7B4}" dt="2021-02-24T06:01:58.988" v="823" actId="700"/>
          <ac:spMkLst>
            <pc:docMk/>
            <pc:sldMk cId="1071324245" sldId="334"/>
            <ac:spMk id="2" creationId="{4C68FF71-3ACD-4B88-A3FC-88D4B33185F5}"/>
          </ac:spMkLst>
        </pc:spChg>
        <pc:spChg chg="del mod ord">
          <ac:chgData name="Gerjan de Ruiter" userId="a2531a62-2f4d-4e73-a7da-0a31b077d76f" providerId="ADAL" clId="{57BF85B9-B7FD-43A0-9287-1B8F7BE0F7B4}" dt="2021-02-24T06:01:58.988" v="823" actId="700"/>
          <ac:spMkLst>
            <pc:docMk/>
            <pc:sldMk cId="1071324245" sldId="334"/>
            <ac:spMk id="3" creationId="{912AAC0B-31C7-40FA-AEAA-BF067D3BF6C3}"/>
          </ac:spMkLst>
        </pc:spChg>
        <pc:spChg chg="del">
          <ac:chgData name="Gerjan de Ruiter" userId="a2531a62-2f4d-4e73-a7da-0a31b077d76f" providerId="ADAL" clId="{57BF85B9-B7FD-43A0-9287-1B8F7BE0F7B4}" dt="2021-02-24T06:01:58.988" v="823" actId="700"/>
          <ac:spMkLst>
            <pc:docMk/>
            <pc:sldMk cId="1071324245" sldId="334"/>
            <ac:spMk id="4" creationId="{E721889B-F3A7-4543-8606-DB74FC02AFE4}"/>
          </ac:spMkLst>
        </pc:spChg>
        <pc:spChg chg="add mod ord">
          <ac:chgData name="Gerjan de Ruiter" userId="a2531a62-2f4d-4e73-a7da-0a31b077d76f" providerId="ADAL" clId="{57BF85B9-B7FD-43A0-9287-1B8F7BE0F7B4}" dt="2021-02-24T06:03:41.075" v="853" actId="122"/>
          <ac:spMkLst>
            <pc:docMk/>
            <pc:sldMk cId="1071324245" sldId="334"/>
            <ac:spMk id="5" creationId="{39E9A91B-F9AB-4840-9E7D-856286BBB1AA}"/>
          </ac:spMkLst>
        </pc:spChg>
        <pc:spChg chg="add del mod ord">
          <ac:chgData name="Gerjan de Ruiter" userId="a2531a62-2f4d-4e73-a7da-0a31b077d76f" providerId="ADAL" clId="{57BF85B9-B7FD-43A0-9287-1B8F7BE0F7B4}" dt="2021-02-24T06:04:39.324" v="854"/>
          <ac:spMkLst>
            <pc:docMk/>
            <pc:sldMk cId="1071324245" sldId="334"/>
            <ac:spMk id="6" creationId="{D5177B8C-4BD2-4EEC-90CF-85DE00FFB90E}"/>
          </ac:spMkLst>
        </pc:spChg>
        <pc:spChg chg="add mod">
          <ac:chgData name="Gerjan de Ruiter" userId="a2531a62-2f4d-4e73-a7da-0a31b077d76f" providerId="ADAL" clId="{57BF85B9-B7FD-43A0-9287-1B8F7BE0F7B4}" dt="2021-02-24T06:06:02.621" v="865" actId="20577"/>
          <ac:spMkLst>
            <pc:docMk/>
            <pc:sldMk cId="1071324245" sldId="334"/>
            <ac:spMk id="7" creationId="{1A784C3F-509A-484C-ACEC-7F0CA8145BE9}"/>
          </ac:spMkLst>
        </pc:spChg>
        <pc:picChg chg="add del mod">
          <ac:chgData name="Gerjan de Ruiter" userId="a2531a62-2f4d-4e73-a7da-0a31b077d76f" providerId="ADAL" clId="{57BF85B9-B7FD-43A0-9287-1B8F7BE0F7B4}" dt="2021-02-24T06:04:41.679" v="855" actId="478"/>
          <ac:picMkLst>
            <pc:docMk/>
            <pc:sldMk cId="1071324245" sldId="334"/>
            <ac:picMk id="4098" creationId="{BD4B2ED9-E2A5-437E-837E-4D2E4B3016C8}"/>
          </ac:picMkLst>
        </pc:picChg>
      </pc:sldChg>
      <pc:sldChg chg="addSp delSp modSp new mod modClrScheme chgLayout">
        <pc:chgData name="Gerjan de Ruiter" userId="a2531a62-2f4d-4e73-a7da-0a31b077d76f" providerId="ADAL" clId="{57BF85B9-B7FD-43A0-9287-1B8F7BE0F7B4}" dt="2021-02-24T06:31:42.649" v="1475" actId="122"/>
        <pc:sldMkLst>
          <pc:docMk/>
          <pc:sldMk cId="3621619718" sldId="334"/>
        </pc:sldMkLst>
        <pc:spChg chg="del mod ord">
          <ac:chgData name="Gerjan de Ruiter" userId="a2531a62-2f4d-4e73-a7da-0a31b077d76f" providerId="ADAL" clId="{57BF85B9-B7FD-43A0-9287-1B8F7BE0F7B4}" dt="2021-02-24T06:31:14.005" v="1444" actId="700"/>
          <ac:spMkLst>
            <pc:docMk/>
            <pc:sldMk cId="3621619718" sldId="334"/>
            <ac:spMk id="2" creationId="{B4BF0DBF-35BC-4304-8264-41C55485E6C4}"/>
          </ac:spMkLst>
        </pc:spChg>
        <pc:spChg chg="del mod ord">
          <ac:chgData name="Gerjan de Ruiter" userId="a2531a62-2f4d-4e73-a7da-0a31b077d76f" providerId="ADAL" clId="{57BF85B9-B7FD-43A0-9287-1B8F7BE0F7B4}" dt="2021-02-24T06:31:14.005" v="1444" actId="700"/>
          <ac:spMkLst>
            <pc:docMk/>
            <pc:sldMk cId="3621619718" sldId="334"/>
            <ac:spMk id="3" creationId="{9151057F-1462-41C7-B3F5-53952340813A}"/>
          </ac:spMkLst>
        </pc:spChg>
        <pc:spChg chg="del">
          <ac:chgData name="Gerjan de Ruiter" userId="a2531a62-2f4d-4e73-a7da-0a31b077d76f" providerId="ADAL" clId="{57BF85B9-B7FD-43A0-9287-1B8F7BE0F7B4}" dt="2021-02-24T06:31:14.005" v="1444" actId="700"/>
          <ac:spMkLst>
            <pc:docMk/>
            <pc:sldMk cId="3621619718" sldId="334"/>
            <ac:spMk id="4" creationId="{3CBA5F8B-9218-45D2-9EED-E3C655FF1F7A}"/>
          </ac:spMkLst>
        </pc:spChg>
        <pc:spChg chg="add mod ord">
          <ac:chgData name="Gerjan de Ruiter" userId="a2531a62-2f4d-4e73-a7da-0a31b077d76f" providerId="ADAL" clId="{57BF85B9-B7FD-43A0-9287-1B8F7BE0F7B4}" dt="2021-02-24T06:31:42.649" v="1475" actId="122"/>
          <ac:spMkLst>
            <pc:docMk/>
            <pc:sldMk cId="3621619718" sldId="334"/>
            <ac:spMk id="5" creationId="{E08A8407-59DA-4ADB-85DE-E7AFA65BEA9E}"/>
          </ac:spMkLst>
        </pc:spChg>
        <pc:spChg chg="add del mod ord">
          <ac:chgData name="Gerjan de Ruiter" userId="a2531a62-2f4d-4e73-a7da-0a31b077d76f" providerId="ADAL" clId="{57BF85B9-B7FD-43A0-9287-1B8F7BE0F7B4}" dt="2021-02-24T06:31:15.158" v="1445"/>
          <ac:spMkLst>
            <pc:docMk/>
            <pc:sldMk cId="3621619718" sldId="334"/>
            <ac:spMk id="6" creationId="{9095188D-5942-4218-83B2-C9C3758F6765}"/>
          </ac:spMkLst>
        </pc:spChg>
        <pc:picChg chg="add mod">
          <ac:chgData name="Gerjan de Ruiter" userId="a2531a62-2f4d-4e73-a7da-0a31b077d76f" providerId="ADAL" clId="{57BF85B9-B7FD-43A0-9287-1B8F7BE0F7B4}" dt="2021-02-24T06:31:29.143" v="1451" actId="1076"/>
          <ac:picMkLst>
            <pc:docMk/>
            <pc:sldMk cId="3621619718" sldId="334"/>
            <ac:picMk id="7" creationId="{EED72EC3-FD75-4899-8275-D73F3B95A2E7}"/>
          </ac:picMkLst>
        </pc:picChg>
      </pc:sldChg>
      <pc:sldChg chg="addSp delSp modSp new mod ord modClrScheme chgLayout">
        <pc:chgData name="Gerjan de Ruiter" userId="a2531a62-2f4d-4e73-a7da-0a31b077d76f" providerId="ADAL" clId="{57BF85B9-B7FD-43A0-9287-1B8F7BE0F7B4}" dt="2021-02-24T07:54:44.364" v="1657" actId="1076"/>
        <pc:sldMkLst>
          <pc:docMk/>
          <pc:sldMk cId="3613568470" sldId="335"/>
        </pc:sldMkLst>
        <pc:spChg chg="del mod ord">
          <ac:chgData name="Gerjan de Ruiter" userId="a2531a62-2f4d-4e73-a7da-0a31b077d76f" providerId="ADAL" clId="{57BF85B9-B7FD-43A0-9287-1B8F7BE0F7B4}" dt="2021-02-24T06:39:08.942" v="1501" actId="700"/>
          <ac:spMkLst>
            <pc:docMk/>
            <pc:sldMk cId="3613568470" sldId="335"/>
            <ac:spMk id="2" creationId="{931A39BF-A082-42B0-A9F9-FDB4FA3D2B1A}"/>
          </ac:spMkLst>
        </pc:spChg>
        <pc:spChg chg="add del mod">
          <ac:chgData name="Gerjan de Ruiter" userId="a2531a62-2f4d-4e73-a7da-0a31b077d76f" providerId="ADAL" clId="{57BF85B9-B7FD-43A0-9287-1B8F7BE0F7B4}" dt="2021-02-24T07:54:22.380" v="1650" actId="22"/>
          <ac:spMkLst>
            <pc:docMk/>
            <pc:sldMk cId="3613568470" sldId="335"/>
            <ac:spMk id="2" creationId="{C371E0B8-D682-488E-A4A6-7C45F3DB0435}"/>
          </ac:spMkLst>
        </pc:spChg>
        <pc:spChg chg="del mod ord">
          <ac:chgData name="Gerjan de Ruiter" userId="a2531a62-2f4d-4e73-a7da-0a31b077d76f" providerId="ADAL" clId="{57BF85B9-B7FD-43A0-9287-1B8F7BE0F7B4}" dt="2021-02-24T06:39:08.942" v="1501" actId="700"/>
          <ac:spMkLst>
            <pc:docMk/>
            <pc:sldMk cId="3613568470" sldId="335"/>
            <ac:spMk id="3" creationId="{A9E59F10-D95D-498F-B528-34FD9793EB5C}"/>
          </ac:spMkLst>
        </pc:spChg>
        <pc:spChg chg="del">
          <ac:chgData name="Gerjan de Ruiter" userId="a2531a62-2f4d-4e73-a7da-0a31b077d76f" providerId="ADAL" clId="{57BF85B9-B7FD-43A0-9287-1B8F7BE0F7B4}" dt="2021-02-24T06:39:08.942" v="1501" actId="700"/>
          <ac:spMkLst>
            <pc:docMk/>
            <pc:sldMk cId="3613568470" sldId="335"/>
            <ac:spMk id="4" creationId="{A48DCABB-59B7-4C18-BD52-2C796327503A}"/>
          </ac:spMkLst>
        </pc:spChg>
        <pc:spChg chg="add mod ord">
          <ac:chgData name="Gerjan de Ruiter" userId="a2531a62-2f4d-4e73-a7da-0a31b077d76f" providerId="ADAL" clId="{57BF85B9-B7FD-43A0-9287-1B8F7BE0F7B4}" dt="2021-02-24T06:39:36.856" v="1530" actId="120"/>
          <ac:spMkLst>
            <pc:docMk/>
            <pc:sldMk cId="3613568470" sldId="335"/>
            <ac:spMk id="5" creationId="{EEECE374-CEA6-42BF-BE44-9310363279F7}"/>
          </ac:spMkLst>
        </pc:spChg>
        <pc:spChg chg="add del mod ord">
          <ac:chgData name="Gerjan de Ruiter" userId="a2531a62-2f4d-4e73-a7da-0a31b077d76f" providerId="ADAL" clId="{57BF85B9-B7FD-43A0-9287-1B8F7BE0F7B4}" dt="2021-02-24T06:39:10.446" v="1502"/>
          <ac:spMkLst>
            <pc:docMk/>
            <pc:sldMk cId="3613568470" sldId="335"/>
            <ac:spMk id="6" creationId="{26E07BA3-4B54-4370-B64C-E22E0CC9AFBC}"/>
          </ac:spMkLst>
        </pc:spChg>
        <pc:picChg chg="add mod ord modCrop">
          <ac:chgData name="Gerjan de Ruiter" userId="a2531a62-2f4d-4e73-a7da-0a31b077d76f" providerId="ADAL" clId="{57BF85B9-B7FD-43A0-9287-1B8F7BE0F7B4}" dt="2021-02-24T07:54:44.364" v="1657" actId="1076"/>
          <ac:picMkLst>
            <pc:docMk/>
            <pc:sldMk cId="3613568470" sldId="335"/>
            <ac:picMk id="4" creationId="{0605F2CE-7599-4E62-A021-C9D2E6E2199B}"/>
          </ac:picMkLst>
        </pc:picChg>
        <pc:picChg chg="add del mod">
          <ac:chgData name="Gerjan de Ruiter" userId="a2531a62-2f4d-4e73-a7da-0a31b077d76f" providerId="ADAL" clId="{57BF85B9-B7FD-43A0-9287-1B8F7BE0F7B4}" dt="2021-02-24T07:54:20.398" v="1649" actId="478"/>
          <ac:picMkLst>
            <pc:docMk/>
            <pc:sldMk cId="3613568470" sldId="335"/>
            <ac:picMk id="10242" creationId="{7B15FB15-1C7A-4ED0-A6F1-87A3FA7B2456}"/>
          </ac:picMkLst>
        </pc:picChg>
      </pc:sldChg>
      <pc:sldChg chg="addSp delSp modSp new mod modClrScheme chgLayout">
        <pc:chgData name="Gerjan de Ruiter" userId="a2531a62-2f4d-4e73-a7da-0a31b077d76f" providerId="ADAL" clId="{57BF85B9-B7FD-43A0-9287-1B8F7BE0F7B4}" dt="2021-02-24T07:59:32.776" v="2211"/>
        <pc:sldMkLst>
          <pc:docMk/>
          <pc:sldMk cId="955207064" sldId="336"/>
        </pc:sldMkLst>
        <pc:spChg chg="del mod ord">
          <ac:chgData name="Gerjan de Ruiter" userId="a2531a62-2f4d-4e73-a7da-0a31b077d76f" providerId="ADAL" clId="{57BF85B9-B7FD-43A0-9287-1B8F7BE0F7B4}" dt="2021-02-24T07:54:57.190" v="1659" actId="700"/>
          <ac:spMkLst>
            <pc:docMk/>
            <pc:sldMk cId="955207064" sldId="336"/>
            <ac:spMk id="2" creationId="{7FACBE59-6F3D-4CB8-9E11-67FA703611CB}"/>
          </ac:spMkLst>
        </pc:spChg>
        <pc:spChg chg="del mod ord">
          <ac:chgData name="Gerjan de Ruiter" userId="a2531a62-2f4d-4e73-a7da-0a31b077d76f" providerId="ADAL" clId="{57BF85B9-B7FD-43A0-9287-1B8F7BE0F7B4}" dt="2021-02-24T07:54:57.190" v="1659" actId="700"/>
          <ac:spMkLst>
            <pc:docMk/>
            <pc:sldMk cId="955207064" sldId="336"/>
            <ac:spMk id="3" creationId="{4D756A47-AB3C-4F48-9314-8AFD62A95C98}"/>
          </ac:spMkLst>
        </pc:spChg>
        <pc:spChg chg="add mod ord">
          <ac:chgData name="Gerjan de Ruiter" userId="a2531a62-2f4d-4e73-a7da-0a31b077d76f" providerId="ADAL" clId="{57BF85B9-B7FD-43A0-9287-1B8F7BE0F7B4}" dt="2021-02-24T07:55:11.003" v="1706" actId="20577"/>
          <ac:spMkLst>
            <pc:docMk/>
            <pc:sldMk cId="955207064" sldId="336"/>
            <ac:spMk id="4" creationId="{D4A80CBD-CB22-4DC6-A309-D07D264064F6}"/>
          </ac:spMkLst>
        </pc:spChg>
        <pc:spChg chg="add del mod ord">
          <ac:chgData name="Gerjan de Ruiter" userId="a2531a62-2f4d-4e73-a7da-0a31b077d76f" providerId="ADAL" clId="{57BF85B9-B7FD-43A0-9287-1B8F7BE0F7B4}" dt="2021-02-24T07:59:32.776" v="2211"/>
          <ac:spMkLst>
            <pc:docMk/>
            <pc:sldMk cId="955207064" sldId="336"/>
            <ac:spMk id="5" creationId="{E68D7558-D6CD-45B1-A595-E53823F609D7}"/>
          </ac:spMkLst>
        </pc:spChg>
        <pc:spChg chg="add mod ord">
          <ac:chgData name="Gerjan de Ruiter" userId="a2531a62-2f4d-4e73-a7da-0a31b077d76f" providerId="ADAL" clId="{57BF85B9-B7FD-43A0-9287-1B8F7BE0F7B4}" dt="2021-02-24T07:59:28.810" v="2210" actId="20577"/>
          <ac:spMkLst>
            <pc:docMk/>
            <pc:sldMk cId="955207064" sldId="336"/>
            <ac:spMk id="6" creationId="{99D5BC0A-8C16-45D8-98A9-951CD4D825FA}"/>
          </ac:spMkLst>
        </pc:spChg>
        <pc:picChg chg="add mod">
          <ac:chgData name="Gerjan de Ruiter" userId="a2531a62-2f4d-4e73-a7da-0a31b077d76f" providerId="ADAL" clId="{57BF85B9-B7FD-43A0-9287-1B8F7BE0F7B4}" dt="2021-02-24T07:59:32.776" v="2211"/>
          <ac:picMkLst>
            <pc:docMk/>
            <pc:sldMk cId="955207064" sldId="336"/>
            <ac:picMk id="7" creationId="{ABDB93A0-0D49-450A-A349-DF2B0622659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A9671-8B2F-43AE-BDDA-F2EB66696895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</dgm:pt>
    <dgm:pt modelId="{D8D6DCC0-972C-46B4-99B2-69FDBCA8DA1C}">
      <dgm:prSet phldrT="[Tekst]"/>
      <dgm:spPr/>
      <dgm:t>
        <a:bodyPr/>
        <a:lstStyle/>
        <a:p>
          <a:r>
            <a:rPr lang="nl-NL" dirty="0"/>
            <a:t>Doelgroep</a:t>
          </a:r>
        </a:p>
      </dgm:t>
    </dgm:pt>
    <dgm:pt modelId="{8DC4D33C-32F4-4F63-9EB7-63C3DB5C8BF0}" type="parTrans" cxnId="{08E07030-7D83-4931-9F0E-A11FA078C259}">
      <dgm:prSet/>
      <dgm:spPr/>
      <dgm:t>
        <a:bodyPr/>
        <a:lstStyle/>
        <a:p>
          <a:endParaRPr lang="nl-NL"/>
        </a:p>
      </dgm:t>
    </dgm:pt>
    <dgm:pt modelId="{30EDCE2B-0D87-4F79-9AA9-811C4E15DDD1}" type="sibTrans" cxnId="{08E07030-7D83-4931-9F0E-A11FA078C259}">
      <dgm:prSet/>
      <dgm:spPr/>
      <dgm:t>
        <a:bodyPr/>
        <a:lstStyle/>
        <a:p>
          <a:endParaRPr lang="nl-NL"/>
        </a:p>
      </dgm:t>
    </dgm:pt>
    <dgm:pt modelId="{F07797FD-0A73-4405-8557-5105B4867A6B}">
      <dgm:prSet phldrT="[Tekst]"/>
      <dgm:spPr/>
      <dgm:t>
        <a:bodyPr/>
        <a:lstStyle/>
        <a:p>
          <a:r>
            <a:rPr lang="nl-NL" dirty="0"/>
            <a:t>Stakeholders</a:t>
          </a:r>
        </a:p>
      </dgm:t>
    </dgm:pt>
    <dgm:pt modelId="{C2553DDE-A1C7-4E17-B2AE-52FDB55708D6}" type="parTrans" cxnId="{B96DFC18-1FCB-4419-8F74-CAAFA89397B1}">
      <dgm:prSet/>
      <dgm:spPr/>
      <dgm:t>
        <a:bodyPr/>
        <a:lstStyle/>
        <a:p>
          <a:endParaRPr lang="nl-NL"/>
        </a:p>
      </dgm:t>
    </dgm:pt>
    <dgm:pt modelId="{1FE2C859-DB44-467C-9682-21BE330B26F1}" type="sibTrans" cxnId="{B96DFC18-1FCB-4419-8F74-CAAFA89397B1}">
      <dgm:prSet/>
      <dgm:spPr/>
      <dgm:t>
        <a:bodyPr/>
        <a:lstStyle/>
        <a:p>
          <a:endParaRPr lang="nl-NL"/>
        </a:p>
      </dgm:t>
    </dgm:pt>
    <dgm:pt modelId="{57CFED31-316E-4292-8F33-48A4878FA002}" type="pres">
      <dgm:prSet presAssocID="{9DBA9671-8B2F-43AE-BDDA-F2EB66696895}" presName="compositeShape" presStyleCnt="0">
        <dgm:presLayoutVars>
          <dgm:chMax val="7"/>
          <dgm:dir/>
          <dgm:resizeHandles val="exact"/>
        </dgm:presLayoutVars>
      </dgm:prSet>
      <dgm:spPr/>
    </dgm:pt>
    <dgm:pt modelId="{FF331159-FF2E-4F10-AF0C-0AB40ED398E4}" type="pres">
      <dgm:prSet presAssocID="{D8D6DCC0-972C-46B4-99B2-69FDBCA8DA1C}" presName="circ1" presStyleLbl="vennNode1" presStyleIdx="0" presStyleCnt="2"/>
      <dgm:spPr/>
    </dgm:pt>
    <dgm:pt modelId="{4AB6B760-AA5D-4430-AA63-35133B27CCFE}" type="pres">
      <dgm:prSet presAssocID="{D8D6DCC0-972C-46B4-99B2-69FDBCA8DA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E8D8CC-9DAE-4124-B190-708769DD6E98}" type="pres">
      <dgm:prSet presAssocID="{F07797FD-0A73-4405-8557-5105B4867A6B}" presName="circ2" presStyleLbl="vennNode1" presStyleIdx="1" presStyleCnt="2"/>
      <dgm:spPr/>
    </dgm:pt>
    <dgm:pt modelId="{CCA74DB5-9696-43CA-A3C0-BE51F887D175}" type="pres">
      <dgm:prSet presAssocID="{F07797FD-0A73-4405-8557-5105B4867A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96DFC18-1FCB-4419-8F74-CAAFA89397B1}" srcId="{9DBA9671-8B2F-43AE-BDDA-F2EB66696895}" destId="{F07797FD-0A73-4405-8557-5105B4867A6B}" srcOrd="1" destOrd="0" parTransId="{C2553DDE-A1C7-4E17-B2AE-52FDB55708D6}" sibTransId="{1FE2C859-DB44-467C-9682-21BE330B26F1}"/>
    <dgm:cxn modelId="{08E07030-7D83-4931-9F0E-A11FA078C259}" srcId="{9DBA9671-8B2F-43AE-BDDA-F2EB66696895}" destId="{D8D6DCC0-972C-46B4-99B2-69FDBCA8DA1C}" srcOrd="0" destOrd="0" parTransId="{8DC4D33C-32F4-4F63-9EB7-63C3DB5C8BF0}" sibTransId="{30EDCE2B-0D87-4F79-9AA9-811C4E15DDD1}"/>
    <dgm:cxn modelId="{5AA4A46A-9803-4BA7-A627-DF76E6048E29}" type="presOf" srcId="{D8D6DCC0-972C-46B4-99B2-69FDBCA8DA1C}" destId="{4AB6B760-AA5D-4430-AA63-35133B27CCFE}" srcOrd="1" destOrd="0" presId="urn:microsoft.com/office/officeart/2005/8/layout/venn1"/>
    <dgm:cxn modelId="{82FF1C4F-907E-481A-9128-DBD24E453C2C}" type="presOf" srcId="{D8D6DCC0-972C-46B4-99B2-69FDBCA8DA1C}" destId="{FF331159-FF2E-4F10-AF0C-0AB40ED398E4}" srcOrd="0" destOrd="0" presId="urn:microsoft.com/office/officeart/2005/8/layout/venn1"/>
    <dgm:cxn modelId="{FF5B7789-263F-4440-9036-9B47E180C82F}" type="presOf" srcId="{F07797FD-0A73-4405-8557-5105B4867A6B}" destId="{CCA74DB5-9696-43CA-A3C0-BE51F887D175}" srcOrd="1" destOrd="0" presId="urn:microsoft.com/office/officeart/2005/8/layout/venn1"/>
    <dgm:cxn modelId="{62A8CAAF-3DCE-463D-90E3-117CA751E143}" type="presOf" srcId="{F07797FD-0A73-4405-8557-5105B4867A6B}" destId="{1EE8D8CC-9DAE-4124-B190-708769DD6E98}" srcOrd="0" destOrd="0" presId="urn:microsoft.com/office/officeart/2005/8/layout/venn1"/>
    <dgm:cxn modelId="{28EB14D9-D20E-4FA4-A29B-1221EAB39C05}" type="presOf" srcId="{9DBA9671-8B2F-43AE-BDDA-F2EB66696895}" destId="{57CFED31-316E-4292-8F33-48A4878FA002}" srcOrd="0" destOrd="0" presId="urn:microsoft.com/office/officeart/2005/8/layout/venn1"/>
    <dgm:cxn modelId="{994364DB-E764-484B-A950-C661C5C4B8B3}" type="presParOf" srcId="{57CFED31-316E-4292-8F33-48A4878FA002}" destId="{FF331159-FF2E-4F10-AF0C-0AB40ED398E4}" srcOrd="0" destOrd="0" presId="urn:microsoft.com/office/officeart/2005/8/layout/venn1"/>
    <dgm:cxn modelId="{6A1357BA-8D06-4D0A-B1EB-E1501C76D72E}" type="presParOf" srcId="{57CFED31-316E-4292-8F33-48A4878FA002}" destId="{4AB6B760-AA5D-4430-AA63-35133B27CCFE}" srcOrd="1" destOrd="0" presId="urn:microsoft.com/office/officeart/2005/8/layout/venn1"/>
    <dgm:cxn modelId="{9ABC70DE-CB80-49AB-BB48-20878CC7CD3F}" type="presParOf" srcId="{57CFED31-316E-4292-8F33-48A4878FA002}" destId="{1EE8D8CC-9DAE-4124-B190-708769DD6E98}" srcOrd="2" destOrd="0" presId="urn:microsoft.com/office/officeart/2005/8/layout/venn1"/>
    <dgm:cxn modelId="{A5D52C26-AE5F-498B-853B-FF1603DEC65F}" type="presParOf" srcId="{57CFED31-316E-4292-8F33-48A4878FA002}" destId="{CCA74DB5-9696-43CA-A3C0-BE51F887D17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31159-FF2E-4F10-AF0C-0AB40ED398E4}">
      <dsp:nvSpPr>
        <dsp:cNvPr id="0" name=""/>
        <dsp:cNvSpPr/>
      </dsp:nvSpPr>
      <dsp:spPr>
        <a:xfrm>
          <a:off x="138874" y="724027"/>
          <a:ext cx="3425571" cy="342557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Doelgroep</a:t>
          </a:r>
        </a:p>
      </dsp:txBody>
      <dsp:txXfrm>
        <a:off x="617219" y="1127975"/>
        <a:ext cx="1975104" cy="2617674"/>
      </dsp:txXfrm>
    </dsp:sp>
    <dsp:sp modelId="{1EE8D8CC-9DAE-4124-B190-708769DD6E98}">
      <dsp:nvSpPr>
        <dsp:cNvPr id="0" name=""/>
        <dsp:cNvSpPr/>
      </dsp:nvSpPr>
      <dsp:spPr>
        <a:xfrm>
          <a:off x="2607754" y="724027"/>
          <a:ext cx="3425571" cy="3425570"/>
        </a:xfrm>
        <a:prstGeom prst="ellipse">
          <a:avLst/>
        </a:prstGeom>
        <a:solidFill>
          <a:schemeClr val="accent2">
            <a:shade val="80000"/>
            <a:alpha val="50000"/>
            <a:hueOff val="402250"/>
            <a:satOff val="-23308"/>
            <a:lumOff val="30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Stakeholders</a:t>
          </a:r>
        </a:p>
      </dsp:txBody>
      <dsp:txXfrm>
        <a:off x="3579875" y="1127975"/>
        <a:ext cx="1975104" cy="2617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CA36662-6C1E-4A1D-9241-CFDF5907C2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B5FB01-BDED-4F27-9F5D-CB4A8CC42E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97BFF-BC3A-4EEA-90EF-9E627DE647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D5196DFC-0B91-46CB-8A16-F3A5272AD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AB8AC128-9EE9-4931-A6B8-E7FB34235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B9B9EF-907E-4CD5-8C10-8B1655985A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B74EC2-EE4B-4A99-B004-925F5C747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02ED-76A7-4B6B-AE56-63C9BBF7032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5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84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Overlappen elkaar maar er zijn duidelijk verschillen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73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Demografisch, </a:t>
            </a:r>
            <a:r>
              <a:rPr lang="nl-NL" dirty="0" err="1"/>
              <a:t>geogragisch</a:t>
            </a:r>
            <a:r>
              <a:rPr lang="nl-NL" dirty="0"/>
              <a:t>, </a:t>
            </a:r>
            <a:r>
              <a:rPr lang="nl-NL" dirty="0" err="1"/>
              <a:t>sociaal-economisch</a:t>
            </a:r>
            <a:r>
              <a:rPr lang="nl-NL" dirty="0"/>
              <a:t>, </a:t>
            </a:r>
            <a:r>
              <a:rPr lang="nl-NL" dirty="0" err="1"/>
              <a:t>psychogragisch</a:t>
            </a:r>
            <a:r>
              <a:rPr lang="nl-NL" dirty="0"/>
              <a:t> en gedrag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19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Niet bij het project betrokken maar hebben wel belang bij het project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01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702ED-76A7-4B6B-AE56-63C9BBF7032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83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16E3-DB88-43F2-B191-AB6D10F233E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162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85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01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8DD25-C98B-46BF-899D-D6AD5E4D0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BA625-F68F-47F9-A9E4-474769860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427621-8CAC-4826-AD18-564F5D00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A96F66-7D29-42A3-AD26-5A6FEAF7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2C1FC0-D86A-4C29-99CE-6F340F5B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007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D4AFF-DE08-49C6-9890-0566598D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E4BA8-9DC0-42DF-AAFF-452FDB49F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8BE619-7C5B-424A-A3D2-BA20C642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8F3028-AD4B-414C-B04E-7AE27BC7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731C99-AD39-42CB-B329-11DD479F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95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6EE7E-2D80-4488-8F12-67EAE09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F12511-D602-4436-9569-5222AD29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1A2FE-7193-4AFF-8CC4-F873C202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7A4015-F8B2-49D3-B4A3-35B34499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1AC22A-9CD0-4C72-95F8-3B59394C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23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E0A6C-1FED-4E0C-B19A-8D193823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31A432-2823-4ABF-A734-03C489DFD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C6F315-34B8-4D00-BD23-7B54835F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2449D3-8D9D-4383-8DA4-8171D022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591BCF-13B5-4F19-B1B3-5CF797BF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7E3F61-3B0F-4FFF-B39F-609BF5F4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972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DB79E-FBFC-444D-A729-22E9FFC3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B6AB22-49F6-4705-B4B9-CFA549CC1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742285-AE4A-4063-999F-60012E466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892D24-DAF4-4383-A8C0-7F55CA3AA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E9E42D-BC97-4E21-8537-3CB92E2FD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4E1AC52-C3AE-4272-9BF9-4F62E03A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7A16E51-49AA-499B-A49C-5C410A9A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186F47-C6E6-4FD9-BAE6-DD33C2A7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39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4FFBF-2E4C-416C-B64F-4C0F38C0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D8B8F1-68F3-486A-A474-C806442C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BB6DA2C-791B-4F7B-BA25-84DAD3C8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E40A16-DAF4-4054-871E-C8EEA411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97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95AFB2-ACC9-4416-94CE-0EC6D601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C01907-92A8-4B34-A9DD-94DF2B97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3552E0-C0C9-4170-86A4-D91CB997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296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F7734-9F83-472F-8B97-0AF0318E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4FFF9-47C8-4080-BA1E-CB5D3451C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2BAAF8-4F5F-407A-8862-AC13EF37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40B89F-4164-42A0-8831-E6286DFF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62361C-2009-4B41-959F-EC759E39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5DA03F-4FC0-496E-AD50-4A443C8E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85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92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EE4BB-48C8-49E8-A4B8-AE89D975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6E78A7C-FC8B-40BF-8C83-9DF23747A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081382-4236-44DD-8469-BF537F3BC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0120F2-A012-49FD-8B17-1D78A83B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A40656-0813-46FF-9064-D6A8EB15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C5ABD9-FDAE-4E41-A8E7-37388D9C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522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02D67-2503-4959-BC01-159B01A4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4BE456-9D27-4211-A0FE-66C664E78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7F133E-AF71-408A-844B-744C77F1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773463-23DE-4F93-811C-330D17CE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FFE2FB-E522-436F-A512-68A36F86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178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0DCD804-7347-448A-A689-BD9B43137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6615BA-FAFE-4903-9008-92631268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0D43E8-A341-4240-9B94-FE69B233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7C0BA8-82F5-476D-9826-79D02786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954C8C-F4F5-4173-B8B6-E08584B8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237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67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898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841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605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61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245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28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59465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789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907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134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90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65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2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71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6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68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8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5C3635A-E63B-4181-A06A-F904D3BA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5ABF43-2370-40CF-BA3F-E30FCA211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4A3354-42B4-4A09-8AE2-96C72FD82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6817-34EB-48BC-A12B-9919070E1896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8C9D01-1E59-4A29-A3B9-E6435EE82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4CF23F-B827-411E-8273-B8F09D2AA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E38C-8D44-43A9-A0A8-E81091A5B7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0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7E4C-19F1-4586-87AA-751BC1D0EDC5}" type="datetimeFigureOut">
              <a:rPr lang="nl-NL" smtClean="0"/>
              <a:t>24-2-2021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2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hyperlink" Target="https://managementmodellensite.nl/krachtenveldanalyse/#.XFgTOlxKhPY" TargetMode="External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hyperlink" Target="https://haagsebeek.nl/server/multimediaserve/7534/Hoe-maak-ik-een-krachtenveldanalyse.pdf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8000" dirty="0"/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l-NL" sz="80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8000" dirty="0"/>
              <a:t>De community verbonden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9C8E61-2055-493B-8811-ABB25E43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Stakeholders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731B787-1FFE-4CFB-94C0-86F48AC05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600" dirty="0"/>
              <a:t>Betekenis </a:t>
            </a:r>
          </a:p>
          <a:p>
            <a:r>
              <a:rPr lang="nl-NL" i="1" dirty="0"/>
              <a:t>Personen, organisaties of groepen die invloed hebben of belang hebben bij een organisatie of project (positief of negatief). </a:t>
            </a:r>
          </a:p>
          <a:p>
            <a:endParaRPr lang="nl-NL" sz="1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 b="1" dirty="0">
                <a:solidFill>
                  <a:schemeClr val="dk1"/>
                </a:solidFill>
                <a:latin typeface="+mn-lt"/>
              </a:rPr>
              <a:t>De Stakeholders</a:t>
            </a:r>
            <a:r>
              <a:rPr lang="nl-NL" sz="1600" dirty="0">
                <a:solidFill>
                  <a:schemeClr val="dk1"/>
                </a:solidFill>
                <a:latin typeface="+mn-lt"/>
              </a:rPr>
              <a:t> alle actoren die </a:t>
            </a:r>
            <a:r>
              <a:rPr lang="nl-NL" sz="1600" i="1" dirty="0">
                <a:solidFill>
                  <a:schemeClr val="dk1"/>
                </a:solidFill>
                <a:latin typeface="+mn-lt"/>
              </a:rPr>
              <a:t>niet</a:t>
            </a:r>
            <a:r>
              <a:rPr lang="nl-NL" sz="1600" dirty="0">
                <a:solidFill>
                  <a:schemeClr val="dk1"/>
                </a:solidFill>
                <a:latin typeface="+mn-lt"/>
              </a:rPr>
              <a:t> in de community terecht komen maar </a:t>
            </a:r>
            <a:r>
              <a:rPr lang="nl-NL" sz="1600" i="1" dirty="0">
                <a:solidFill>
                  <a:schemeClr val="dk1"/>
                </a:solidFill>
                <a:latin typeface="+mn-lt"/>
              </a:rPr>
              <a:t>wel</a:t>
            </a:r>
            <a:r>
              <a:rPr lang="nl-NL" sz="1600" dirty="0">
                <a:solidFill>
                  <a:schemeClr val="dk1"/>
                </a:solidFill>
                <a:latin typeface="+mn-lt"/>
              </a:rPr>
              <a:t> een rol spelen.</a:t>
            </a:r>
          </a:p>
          <a:p>
            <a:endParaRPr lang="nl-NL" dirty="0"/>
          </a:p>
        </p:txBody>
      </p:sp>
      <p:pic>
        <p:nvPicPr>
          <p:cNvPr id="5124" name="Picture 4" descr="Stakeholders? Alleen de klanten zijn mijn stakeholders, ja toch? - PDF  Gratis download">
            <a:extLst>
              <a:ext uri="{FF2B5EF4-FFF2-40B4-BE49-F238E27FC236}">
                <a16:creationId xmlns:a16="http://schemas.microsoft.com/office/drawing/2014/main" id="{E317D5A0-BCF8-475D-A217-86142DC39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-537"/>
          <a:stretch/>
        </p:blipFill>
        <p:spPr bwMode="auto">
          <a:xfrm>
            <a:off x="5623983" y="1747158"/>
            <a:ext cx="6050945" cy="27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96FF6A-54C1-4581-B2A6-429E45C2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454"/>
            <a:ext cx="11353800" cy="1325563"/>
          </a:xfrm>
        </p:spPr>
        <p:txBody>
          <a:bodyPr/>
          <a:lstStyle/>
          <a:p>
            <a:r>
              <a:rPr lang="nl-NL" dirty="0"/>
              <a:t>Verschillende type stakeholders en voorbeelden</a:t>
            </a:r>
          </a:p>
        </p:txBody>
      </p:sp>
      <p:pic>
        <p:nvPicPr>
          <p:cNvPr id="7" name="Picture 2" descr="Stakeholder Mapping: Zo Maak Je Een Stakeholder Map (Updated 2020)">
            <a:extLst>
              <a:ext uri="{FF2B5EF4-FFF2-40B4-BE49-F238E27FC236}">
                <a16:creationId xmlns:a16="http://schemas.microsoft.com/office/drawing/2014/main" id="{FC2FA558-285D-4507-9AF9-754DA6BDE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693305" y="1707017"/>
            <a:ext cx="48053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4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Voor wie en met wie?</a:t>
            </a:r>
          </a:p>
        </p:txBody>
      </p:sp>
      <p:pic>
        <p:nvPicPr>
          <p:cNvPr id="1026" name="Picture 2" descr="Afbeeldingsresultaat voor 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34614"/>
            <a:ext cx="4819837" cy="37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w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0" y="2268071"/>
            <a:ext cx="3248459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524000" y="5486088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400" dirty="0"/>
              <a:t>Stakeholders (herhaling)</a:t>
            </a:r>
          </a:p>
        </p:txBody>
      </p:sp>
    </p:spTree>
    <p:extLst>
      <p:ext uri="{BB962C8B-B14F-4D97-AF65-F5344CB8AC3E}">
        <p14:creationId xmlns:p14="http://schemas.microsoft.com/office/powerpoint/2010/main" val="80275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A5E0C7-22CE-427F-B3F3-545A0D5F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38" y="462962"/>
            <a:ext cx="8846502" cy="568951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223090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1431B-E079-4D26-B440-E152AA0F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1217"/>
          </a:xfrm>
        </p:spPr>
        <p:txBody>
          <a:bodyPr/>
          <a:lstStyle/>
          <a:p>
            <a:r>
              <a:rPr lang="nl-NL" dirty="0"/>
              <a:t>Stakeholderanalyse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09A54D-8506-4E73-BDB3-34BCB2571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7822"/>
            <a:ext cx="3932237" cy="4561166"/>
          </a:xfrm>
        </p:spPr>
        <p:txBody>
          <a:bodyPr/>
          <a:lstStyle/>
          <a:p>
            <a:r>
              <a:rPr lang="nl-NL" sz="2400" dirty="0"/>
              <a:t>Invloed tegen het belang</a:t>
            </a:r>
          </a:p>
          <a:p>
            <a:endParaRPr lang="nl-NL" sz="2400" dirty="0"/>
          </a:p>
        </p:txBody>
      </p:sp>
      <p:pic>
        <p:nvPicPr>
          <p:cNvPr id="8194" name="Picture 2" descr="House of Control">
            <a:extLst>
              <a:ext uri="{FF2B5EF4-FFF2-40B4-BE49-F238E27FC236}">
                <a16:creationId xmlns:a16="http://schemas.microsoft.com/office/drawing/2014/main" id="{E6845DF0-41C8-4D33-BF32-8E19C24CD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6" y="287873"/>
            <a:ext cx="10055978" cy="676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5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EECE374-CEA6-42BF-BE44-93103632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3"/>
          </a:xfrm>
        </p:spPr>
        <p:txBody>
          <a:bodyPr/>
          <a:lstStyle/>
          <a:p>
            <a:r>
              <a:rPr lang="nl-NL" dirty="0"/>
              <a:t>Krachtenveldanalyse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605F2CE-7599-4E62-A021-C9D2E6E21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150" t="26901" r="62357" b="22756"/>
          <a:stretch/>
        </p:blipFill>
        <p:spPr>
          <a:xfrm>
            <a:off x="2079236" y="1328463"/>
            <a:ext cx="8033527" cy="5164412"/>
          </a:xfrm>
        </p:spPr>
      </p:pic>
    </p:spTree>
    <p:extLst>
      <p:ext uri="{BB962C8B-B14F-4D97-AF65-F5344CB8AC3E}">
        <p14:creationId xmlns:p14="http://schemas.microsoft.com/office/powerpoint/2010/main" val="361356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A80CBD-CB22-4DC6-A309-D07D2640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 van een krachtenveldanalyse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D5BC0A-8C16-45D8-98A9-951CD4D8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l-NL" dirty="0"/>
              <a:t>Je kiest een project (opdrachtgever)</a:t>
            </a:r>
          </a:p>
          <a:p>
            <a:pPr marL="285750" indent="-285750">
              <a:buFontTx/>
              <a:buChar char="-"/>
            </a:pPr>
            <a:r>
              <a:rPr lang="nl-NL" dirty="0"/>
              <a:t>Maak een lijst van actoren, hierbij gaat het om personen</a:t>
            </a:r>
          </a:p>
          <a:p>
            <a:pPr marL="285750" indent="-285750">
              <a:buFontTx/>
              <a:buChar char="-"/>
            </a:pPr>
            <a:r>
              <a:rPr lang="nl-NL" dirty="0"/>
              <a:t>Geef iedereen een kleur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Positief = groen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Neutraal = blauw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Negatief = rood</a:t>
            </a:r>
          </a:p>
          <a:p>
            <a:pPr marL="285750" indent="-285750">
              <a:buFontTx/>
              <a:buChar char="-"/>
            </a:pPr>
            <a:r>
              <a:rPr lang="nl-NL" dirty="0"/>
              <a:t>Zal deze persoon extra inspanning doen als het project tegen zit of hoopt de persoon dat het project wordt stilgelegd.</a:t>
            </a:r>
          </a:p>
          <a:p>
            <a:pPr marL="285750" indent="-285750">
              <a:buFontTx/>
              <a:buChar char="-"/>
            </a:pPr>
            <a:r>
              <a:rPr lang="nl-NL" dirty="0"/>
              <a:t>Teken een grote cirkel en geef iedereen een plek in het krachtenveld.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ABDB93A0-0D49-450A-A349-DF2B06226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50" t="26901" r="62357" b="22756"/>
          <a:stretch/>
        </p:blipFill>
        <p:spPr>
          <a:xfrm>
            <a:off x="5183188" y="1440283"/>
            <a:ext cx="6172200" cy="3967909"/>
          </a:xfrm>
        </p:spPr>
      </p:pic>
    </p:spTree>
    <p:extLst>
      <p:ext uri="{BB962C8B-B14F-4D97-AF65-F5344CB8AC3E}">
        <p14:creationId xmlns:p14="http://schemas.microsoft.com/office/powerpoint/2010/main" val="95520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494769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87349" y="955161"/>
            <a:ext cx="399737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Leerdoel </a:t>
            </a:r>
            <a:b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</a:b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Je kunt je community-omgeving analyseren en verborgen krachten en invloeden omschrijven.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87349" y="1773776"/>
            <a:ext cx="3997378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Leerproduct</a:t>
            </a:r>
          </a:p>
          <a:p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Dit product bestaat uit: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Inventariseren van de stakeholders van de opdrachtgever en de community.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Beschrijving van het belang van de verschillende stakeholders ten opzichte van de doelstelling van de community.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Beschrijving op welke wijze de stakeholders worden betrokken bij de community. </a:t>
            </a:r>
          </a:p>
          <a:p>
            <a:pPr marL="171450" indent="-171450">
              <a:buFontTx/>
              <a:buChar char="-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Een beeld van jullie krachtenveldanalyse.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248" y="3933056"/>
            <a:ext cx="3997378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Leerpad       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Onderzoek wie de stakeholders zijn en beschrijf deze in het document.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Onderzoek de verschillende belangen van de stakeholders en beschrijf deze in het document.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Onderzoek en beschrijf het belang van de verschillende actoren in hun relatie tot de community.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Onderzoek en beschrijf op welke wijze de actoren worden betrokken bij de community.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012811" y="770494"/>
            <a:ext cx="3500438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Samenwerken</a:t>
            </a:r>
            <a:r>
              <a:rPr lang="nl-NL" sz="1200" b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			</a:t>
            </a:r>
            <a:endParaRPr lang="nl-NL" sz="1200" b="1" dirty="0">
              <a:solidFill>
                <a:srgbClr val="0070C0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Plaats je product in je portfolio en vraag om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Bekijk leerproducten van anderen in hun portfolio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  <a:latin typeface="Calibri"/>
              </a:rPr>
              <a:t>Deze opdracht maak je met je projectgroep</a:t>
            </a:r>
            <a:endParaRPr lang="nl-NL" sz="1200" b="1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1 = 12-03-2021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2 = 26-03-2021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12811" y="2729246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Les Krachtenveldanalyse in week 3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12811" y="3626670"/>
            <a:ext cx="350043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0070C0"/>
                </a:solidFill>
                <a:latin typeface="Calibri"/>
                <a:ea typeface="Calibri" pitchFamily="34" charset="0"/>
                <a:cs typeface="Arial" charset="0"/>
              </a:rPr>
              <a:t>Bronnen</a:t>
            </a:r>
          </a:p>
          <a:p>
            <a:pPr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  <a:hlinkClick r:id="rId3"/>
              </a:rPr>
              <a:t>https://managementmodellensite.nl/krachtenveldanalyse/#.XFgTOlxKhPY</a:t>
            </a:r>
            <a:endParaRPr lang="nl-NL" sz="12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  <a:hlinkClick r:id="rId4"/>
              </a:rPr>
              <a:t>https://haagsebeek.nl/server/multimediaserve/7534/Hoe-maak-ik-een-krachtenveldanalyse.pdf</a:t>
            </a: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nl-NL" sz="12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wikiwijs</a:t>
            </a:r>
          </a:p>
        </p:txBody>
      </p:sp>
      <p:sp>
        <p:nvSpPr>
          <p:cNvPr id="12" name="Rechthoek 11"/>
          <p:cNvSpPr/>
          <p:nvPr/>
        </p:nvSpPr>
        <p:spPr>
          <a:xfrm>
            <a:off x="2032001" y="6667511"/>
            <a:ext cx="8636000" cy="206851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979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1847850" y="2708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1847850" y="278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>
              <a:solidFill>
                <a:prstClr val="black"/>
              </a:solidFill>
            </a:endParaRPr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2639566" y="175075"/>
            <a:ext cx="8028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Calibri" pitchFamily="34" charset="0"/>
              </a:rPr>
              <a:t>2021_DCV_2_Krachtenveld analyse 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341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2131945" y="884199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515" y="1939971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74322" y="3937449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7112" y="894337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83700" y="3916269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1" cstate="print"/>
          <a:srcRect l="17050" t="33024" r="61669" b="30375"/>
          <a:stretch/>
        </p:blipFill>
        <p:spPr>
          <a:xfrm>
            <a:off x="6621498" y="2692374"/>
            <a:ext cx="269390" cy="260485"/>
          </a:xfrm>
          <a:prstGeom prst="rect">
            <a:avLst/>
          </a:prstGeom>
        </p:spPr>
      </p:pic>
      <p:pic>
        <p:nvPicPr>
          <p:cNvPr id="1028" name="Picture 4" descr="Afbeeldingsresultaat voor krachtenveldanalys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99" y="4940623"/>
            <a:ext cx="1866057" cy="16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krachtenveldanaly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661" y="5036779"/>
            <a:ext cx="1846405" cy="13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683C50-DE0C-4708-9834-2B949DF5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Vandaag..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EC12BF3-8DBF-40BA-9E6E-A932F5F75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09:00 – start</a:t>
            </a:r>
          </a:p>
          <a:p>
            <a:r>
              <a:rPr lang="nl-NL" dirty="0"/>
              <a:t>09:05 – Pitch fase 1 (LA1)</a:t>
            </a:r>
          </a:p>
          <a:p>
            <a:r>
              <a:rPr lang="nl-NL" dirty="0"/>
              <a:t>10:15 – Start fase 2</a:t>
            </a:r>
          </a:p>
          <a:p>
            <a:r>
              <a:rPr lang="nl-NL" dirty="0"/>
              <a:t>10:45 – Werken eigen projecten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Let op! Vrijdag start de les om 10:00</a:t>
            </a:r>
          </a:p>
        </p:txBody>
      </p:sp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51E5A226-EFF9-4DF9-98FD-83329BA80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412568"/>
              </p:ext>
            </p:extLst>
          </p:nvPr>
        </p:nvGraphicFramePr>
        <p:xfrm>
          <a:off x="5180012" y="1619192"/>
          <a:ext cx="6172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966239522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1351783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Pitchen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Pitchen Gerjan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34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Groep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Groep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98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Groep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4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Groep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668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Groep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01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Groep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0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Projectmanagement &amp; research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/>
              <a:t> Research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3298722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Projectfasering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Stakeholderanalyse/ Doelgroep 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Krachtenveldanalyse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67321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Reflectiegesprek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63A3F-3077-44A4-A762-E59C7D54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Projectmanagement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3FA2AF7-08FD-49E5-B03C-E4B64CFEE31D}"/>
              </a:ext>
            </a:extLst>
          </p:cNvPr>
          <p:cNvSpPr txBox="1"/>
          <p:nvPr/>
        </p:nvSpPr>
        <p:spPr>
          <a:xfrm>
            <a:off x="436228" y="1518436"/>
            <a:ext cx="11456565" cy="4974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Fase 1 - </a:t>
            </a:r>
            <a:r>
              <a:rPr lang="nl-NL" sz="2000" b="1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initiatief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: 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	</a:t>
            </a:r>
            <a:r>
              <a:rPr lang="nl-NL" sz="20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week 1, 2: opdracht verkennen, onderzoek op inhoud/thema &amp; onderzoek 				naar doelgroep voor de community + </a:t>
            </a:r>
            <a:r>
              <a:rPr lang="nl-NL" sz="2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LA 1</a:t>
            </a:r>
            <a:r>
              <a:rPr lang="nl-NL" sz="2000" b="1" dirty="0">
                <a:latin typeface="Calibri"/>
                <a:ea typeface="Calibri" panose="020F0502020204030204" pitchFamily="34" charset="0"/>
                <a:cs typeface="Times New Roman"/>
              </a:rPr>
              <a:t> 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+ </a:t>
            </a:r>
            <a:r>
              <a:rPr lang="nl-NL" sz="2000" b="1" dirty="0">
                <a:latin typeface="Calibri"/>
                <a:ea typeface="Calibri" panose="020F0502020204030204" pitchFamily="34" charset="0"/>
                <a:cs typeface="Times New Roman"/>
              </a:rPr>
              <a:t>samenwerkingsovereenkomst</a:t>
            </a:r>
            <a:r>
              <a:rPr lang="nl-NL" sz="2000" dirty="0">
                <a:latin typeface="Calibri"/>
                <a:ea typeface="Calibri" panose="020F0502020204030204" pitchFamily="34" charset="0"/>
                <a:cs typeface="Times New Roman"/>
              </a:rPr>
              <a:t>. 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2 -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uitwerken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3, 4 &amp; 5: 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moet er allemaal gebeuren: actielijstjes maken en 					uitvoeren volgens een planningen, draaiboek maken voor de bijeenkomst = 				alle voorbereiding voor de uitvoering van de werving en bijeenkomst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LA 2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3 -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week 6, 7 &amp; 8: uitvoeren van de werving en verder voorbereiden van de 				bijeenkomst in week 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4 </a:t>
            </a:r>
            <a:r>
              <a:rPr lang="nl-NL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nl-NL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evalueren/overdragen</a:t>
            </a: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 en 9: evalueren bijeenkomst en verwerken in projectbeschrijving en 					wensenkaart maken. </a:t>
            </a:r>
            <a:b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5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Strokenplanning</a:t>
            </a: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8B9443-31E6-4489-AE82-12351F9E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3" y="1690688"/>
            <a:ext cx="10771573" cy="381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262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9C3F5D8-2988-4CC0-AD61-CB3C8B106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00FBE7F-32CF-471A-9EAF-EDEBE4768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0" y="1564920"/>
            <a:ext cx="9509760" cy="4312024"/>
          </a:xfrm>
        </p:spPr>
      </p:pic>
    </p:spTree>
    <p:extLst>
      <p:ext uri="{BB962C8B-B14F-4D97-AF65-F5344CB8AC3E}">
        <p14:creationId xmlns:p14="http://schemas.microsoft.com/office/powerpoint/2010/main" val="165942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0612508-CB67-4F35-A288-BA1E45EB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Stakeholder- en doelgroep analyse</a:t>
            </a:r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56E26DBF-C72C-4CA4-827D-5111CE7D3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89642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3C27EDA-48C1-48E2-A17A-7D1C982F5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9581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409E80C-6384-4FA5-B7DF-DC7A1299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2821349-C161-42F0-8D75-38FEC92F8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800" dirty="0"/>
              <a:t>Betekenis woordenboek:</a:t>
            </a:r>
          </a:p>
          <a:p>
            <a:r>
              <a:rPr lang="nl-NL" sz="1800" i="1" dirty="0"/>
              <a:t>Degenen die je bij een bepaalde bezigheid op het oog hebt.</a:t>
            </a:r>
          </a:p>
          <a:p>
            <a:r>
              <a:rPr lang="nl-NL" sz="1800" b="1" dirty="0">
                <a:solidFill>
                  <a:schemeClr val="dk1"/>
                </a:solidFill>
                <a:latin typeface="+mn-lt"/>
              </a:rPr>
              <a:t>De doelgroep </a:t>
            </a:r>
            <a:r>
              <a:rPr lang="nl-NL" sz="1800" dirty="0"/>
              <a:t>De leden van de community</a:t>
            </a:r>
          </a:p>
        </p:txBody>
      </p:sp>
      <p:pic>
        <p:nvPicPr>
          <p:cNvPr id="7174" name="Picture 6" descr="Doelgroepanalyse (LodiPlanting.com) |">
            <a:extLst>
              <a:ext uri="{FF2B5EF4-FFF2-40B4-BE49-F238E27FC236}">
                <a16:creationId xmlns:a16="http://schemas.microsoft.com/office/drawing/2014/main" id="{00F8E6E9-1BC2-40A2-9964-EB781F5768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57" y="457200"/>
            <a:ext cx="5573597" cy="49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08A8407-59DA-4ADB-85DE-E7AFA65B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Bepalen doelgroep</a:t>
            </a:r>
          </a:p>
        </p:txBody>
      </p:sp>
      <p:pic>
        <p:nvPicPr>
          <p:cNvPr id="7" name="Picture 4" descr="Doelgroep van de campagne – Communicatie KC">
            <a:extLst>
              <a:ext uri="{FF2B5EF4-FFF2-40B4-BE49-F238E27FC236}">
                <a16:creationId xmlns:a16="http://schemas.microsoft.com/office/drawing/2014/main" id="{EED72EC3-FD75-4899-8275-D73F3B95A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0351"/>
            <a:ext cx="10515600" cy="193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197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674</Words>
  <Application>Microsoft Office PowerPoint</Application>
  <PresentationFormat>Breedbeeld</PresentationFormat>
  <Paragraphs>129</Paragraphs>
  <Slides>17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Wingdings</vt:lpstr>
      <vt:lpstr>Thema1</vt:lpstr>
      <vt:lpstr>1_Kantoorthema</vt:lpstr>
      <vt:lpstr>Kantoorthema</vt:lpstr>
      <vt:lpstr>PowerPoint-presentatie</vt:lpstr>
      <vt:lpstr>Vandaag..</vt:lpstr>
      <vt:lpstr>Projectmanagement &amp; research</vt:lpstr>
      <vt:lpstr>Projectmanagement</vt:lpstr>
      <vt:lpstr>Strokenplanning </vt:lpstr>
      <vt:lpstr>Vandaag</vt:lpstr>
      <vt:lpstr>Stakeholder- en doelgroep analyse</vt:lpstr>
      <vt:lpstr>Doelgroep</vt:lpstr>
      <vt:lpstr>Bepalen doelgroep</vt:lpstr>
      <vt:lpstr>Stakeholders</vt:lpstr>
      <vt:lpstr>Verschillende type stakeholders en voorbeelden</vt:lpstr>
      <vt:lpstr>Voor wie en met wie?</vt:lpstr>
      <vt:lpstr>PowerPoint-presentatie</vt:lpstr>
      <vt:lpstr>Stakeholderanalyse</vt:lpstr>
      <vt:lpstr>Krachtenveldanalyse</vt:lpstr>
      <vt:lpstr>Stappen van een krachtenveldanalyse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</dc:title>
  <dc:creator>Gerjan de Ruiter</dc:creator>
  <cp:lastModifiedBy>Gerjan de Ruiter</cp:lastModifiedBy>
  <cp:revision>20</cp:revision>
  <dcterms:created xsi:type="dcterms:W3CDTF">2021-02-23T12:45:02Z</dcterms:created>
  <dcterms:modified xsi:type="dcterms:W3CDTF">2021-02-24T09:41:36Z</dcterms:modified>
</cp:coreProperties>
</file>